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0" r:id="rId2"/>
    <p:sldMasterId id="214748385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8" r:id="rId5"/>
    <p:sldId id="257" r:id="rId6"/>
    <p:sldId id="339" r:id="rId7"/>
    <p:sldId id="260" r:id="rId8"/>
    <p:sldId id="261" r:id="rId9"/>
    <p:sldId id="350" r:id="rId10"/>
    <p:sldId id="322" r:id="rId11"/>
    <p:sldId id="325" r:id="rId12"/>
    <p:sldId id="332" r:id="rId13"/>
    <p:sldId id="333" r:id="rId14"/>
    <p:sldId id="280" r:id="rId15"/>
    <p:sldId id="348" r:id="rId16"/>
    <p:sldId id="283" r:id="rId17"/>
    <p:sldId id="341" r:id="rId18"/>
    <p:sldId id="285" r:id="rId19"/>
    <p:sldId id="281" r:id="rId20"/>
    <p:sldId id="286" r:id="rId21"/>
    <p:sldId id="338" r:id="rId22"/>
    <p:sldId id="282" r:id="rId23"/>
    <p:sldId id="292" r:id="rId24"/>
    <p:sldId id="298" r:id="rId25"/>
    <p:sldId id="317" r:id="rId26"/>
    <p:sldId id="346" r:id="rId27"/>
    <p:sldId id="351" r:id="rId28"/>
    <p:sldId id="352" r:id="rId29"/>
    <p:sldId id="29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0C577-6506-9AA9-93EC-E330ACB0AC5B}" v="13" dt="2023-02-22T13:25:55.908"/>
    <p1510:client id="{3B73A9BB-D0F5-8562-824E-1D4A3A280050}" v="300" dt="2022-03-07T02:04:25.896"/>
    <p1510:client id="{3FE34AD6-2788-D11B-C84B-9A07CE10C5A0}" v="72" dt="2022-03-07T02:16:20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64" autoAdjust="0"/>
  </p:normalViewPr>
  <p:slideViewPr>
    <p:cSldViewPr>
      <p:cViewPr varScale="1">
        <p:scale>
          <a:sx n="104" d="100"/>
          <a:sy n="104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w DeWinters" userId="S::mathew@dardenneprairie.org::b7ce9dd9-bb21-4180-afe3-847dd8564d9a" providerId="AD" clId="Web-{B99A1402-57CB-CC5F-01C6-B080A848FFC6}"/>
    <pc:docChg chg="modSld">
      <pc:chgData name="Mathew DeWinters" userId="S::mathew@dardenneprairie.org::b7ce9dd9-bb21-4180-afe3-847dd8564d9a" providerId="AD" clId="Web-{B99A1402-57CB-CC5F-01C6-B080A848FFC6}" dt="2022-03-17T00:11:56.618" v="4"/>
      <pc:docMkLst>
        <pc:docMk/>
      </pc:docMkLst>
      <pc:sldChg chg="modNotes">
        <pc:chgData name="Mathew DeWinters" userId="S::mathew@dardenneprairie.org::b7ce9dd9-bb21-4180-afe3-847dd8564d9a" providerId="AD" clId="Web-{B99A1402-57CB-CC5F-01C6-B080A848FFC6}" dt="2022-03-17T00:11:39.884" v="1"/>
        <pc:sldMkLst>
          <pc:docMk/>
          <pc:sldMk cId="3102488701" sldId="322"/>
        </pc:sldMkLst>
      </pc:sldChg>
      <pc:sldChg chg="modNotes">
        <pc:chgData name="Mathew DeWinters" userId="S::mathew@dardenneprairie.org::b7ce9dd9-bb21-4180-afe3-847dd8564d9a" providerId="AD" clId="Web-{B99A1402-57CB-CC5F-01C6-B080A848FFC6}" dt="2022-03-17T00:11:45.759" v="3"/>
        <pc:sldMkLst>
          <pc:docMk/>
          <pc:sldMk cId="1724045906" sldId="333"/>
        </pc:sldMkLst>
      </pc:sldChg>
      <pc:sldChg chg="modNotes">
        <pc:chgData name="Mathew DeWinters" userId="S::mathew@dardenneprairie.org::b7ce9dd9-bb21-4180-afe3-847dd8564d9a" providerId="AD" clId="Web-{B99A1402-57CB-CC5F-01C6-B080A848FFC6}" dt="2022-03-17T00:11:56.618" v="4"/>
        <pc:sldMkLst>
          <pc:docMk/>
          <pc:sldMk cId="2184702341" sldId="342"/>
        </pc:sldMkLst>
      </pc:sldChg>
    </pc:docChg>
  </pc:docChgLst>
  <pc:docChgLst>
    <pc:chgData name="Mathew DeWinters" userId="S::mathew@dardenneprairie.org::b7ce9dd9-bb21-4180-afe3-847dd8564d9a" providerId="AD" clId="Web-{37C0C577-6506-9AA9-93EC-E330ACB0AC5B}"/>
    <pc:docChg chg="delSld modSld">
      <pc:chgData name="Mathew DeWinters" userId="S::mathew@dardenneprairie.org::b7ce9dd9-bb21-4180-afe3-847dd8564d9a" providerId="AD" clId="Web-{37C0C577-6506-9AA9-93EC-E330ACB0AC5B}" dt="2023-02-22T13:26:01.439" v="18" actId="20577"/>
      <pc:docMkLst>
        <pc:docMk/>
      </pc:docMkLst>
      <pc:sldChg chg="modSp">
        <pc:chgData name="Mathew DeWinters" userId="S::mathew@dardenneprairie.org::b7ce9dd9-bb21-4180-afe3-847dd8564d9a" providerId="AD" clId="Web-{37C0C577-6506-9AA9-93EC-E330ACB0AC5B}" dt="2023-02-22T13:24:59.609" v="6" actId="20577"/>
        <pc:sldMkLst>
          <pc:docMk/>
          <pc:sldMk cId="3568533640" sldId="298"/>
        </pc:sldMkLst>
        <pc:spChg chg="mod">
          <ac:chgData name="Mathew DeWinters" userId="S::mathew@dardenneprairie.org::b7ce9dd9-bb21-4180-afe3-847dd8564d9a" providerId="AD" clId="Web-{37C0C577-6506-9AA9-93EC-E330ACB0AC5B}" dt="2023-02-22T13:24:59.609" v="6" actId="20577"/>
          <ac:spMkLst>
            <pc:docMk/>
            <pc:sldMk cId="3568533640" sldId="298"/>
            <ac:spMk id="3" creationId="{00000000-0000-0000-0000-000000000000}"/>
          </ac:spMkLst>
        </pc:spChg>
      </pc:sldChg>
      <pc:sldChg chg="del">
        <pc:chgData name="Mathew DeWinters" userId="S::mathew@dardenneprairie.org::b7ce9dd9-bb21-4180-afe3-847dd8564d9a" providerId="AD" clId="Web-{37C0C577-6506-9AA9-93EC-E330ACB0AC5B}" dt="2023-02-22T13:24:19.530" v="0"/>
        <pc:sldMkLst>
          <pc:docMk/>
          <pc:sldMk cId="2184702341" sldId="342"/>
        </pc:sldMkLst>
      </pc:sldChg>
      <pc:sldChg chg="modSp">
        <pc:chgData name="Mathew DeWinters" userId="S::mathew@dardenneprairie.org::b7ce9dd9-bb21-4180-afe3-847dd8564d9a" providerId="AD" clId="Web-{37C0C577-6506-9AA9-93EC-E330ACB0AC5B}" dt="2023-02-22T13:26:01.439" v="18" actId="20577"/>
        <pc:sldMkLst>
          <pc:docMk/>
          <pc:sldMk cId="384821411" sldId="351"/>
        </pc:sldMkLst>
        <pc:spChg chg="mod">
          <ac:chgData name="Mathew DeWinters" userId="S::mathew@dardenneprairie.org::b7ce9dd9-bb21-4180-afe3-847dd8564d9a" providerId="AD" clId="Web-{37C0C577-6506-9AA9-93EC-E330ACB0AC5B}" dt="2023-02-22T13:25:55.689" v="15" actId="20577"/>
          <ac:spMkLst>
            <pc:docMk/>
            <pc:sldMk cId="384821411" sldId="351"/>
            <ac:spMk id="2" creationId="{B9FC6093-D31D-4C93-834C-7C1E35A1E5D4}"/>
          </ac:spMkLst>
        </pc:spChg>
        <pc:graphicFrameChg chg="mod modGraphic">
          <ac:chgData name="Mathew DeWinters" userId="S::mathew@dardenneprairie.org::b7ce9dd9-bb21-4180-afe3-847dd8564d9a" providerId="AD" clId="Web-{37C0C577-6506-9AA9-93EC-E330ACB0AC5B}" dt="2023-02-22T13:26:01.439" v="18" actId="20577"/>
          <ac:graphicFrameMkLst>
            <pc:docMk/>
            <pc:sldMk cId="384821411" sldId="351"/>
            <ac:graphicFrameMk id="23" creationId="{5F141CE7-0071-4C40-8EE0-6963ED081158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nichole@dardenneprairie.org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nichole@dardenneprairie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57C60-F65F-49D6-A7DC-87F261E496EE}" type="doc">
      <dgm:prSet loTypeId="urn:microsoft.com/office/officeart/2005/8/layout/vList2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087CEE2-823F-4FB1-BE4A-38FD38064AB9}">
      <dgm:prSet custT="1"/>
      <dgm:spPr/>
      <dgm:t>
        <a:bodyPr/>
        <a:lstStyle/>
        <a:p>
          <a:pPr algn="ctr"/>
          <a:r>
            <a:rPr lang="en-US" sz="3200" u="sng" dirty="0"/>
            <a:t>Machine Pitch</a:t>
          </a:r>
          <a:endParaRPr lang="en-US" sz="3200" dirty="0"/>
        </a:p>
      </dgm:t>
    </dgm:pt>
    <dgm:pt modelId="{861B4278-B9E2-403C-913E-EC482F8E4B6D}" type="parTrans" cxnId="{E02E06C4-B068-4BCA-8901-2628A3576635}">
      <dgm:prSet/>
      <dgm:spPr/>
      <dgm:t>
        <a:bodyPr/>
        <a:lstStyle/>
        <a:p>
          <a:endParaRPr lang="en-US"/>
        </a:p>
      </dgm:t>
    </dgm:pt>
    <dgm:pt modelId="{9A2628C5-B1FC-4B95-A8B7-FD13BE44C1A2}" type="sibTrans" cxnId="{E02E06C4-B068-4BCA-8901-2628A3576635}">
      <dgm:prSet/>
      <dgm:spPr/>
      <dgm:t>
        <a:bodyPr/>
        <a:lstStyle/>
        <a:p>
          <a:endParaRPr lang="en-US"/>
        </a:p>
      </dgm:t>
    </dgm:pt>
    <dgm:pt modelId="{8F3C8799-390C-4AB5-8EA8-826F4C2D4E72}">
      <dgm:prSet custT="1"/>
      <dgm:spPr/>
      <dgm:t>
        <a:bodyPr/>
        <a:lstStyle/>
        <a:p>
          <a:r>
            <a:rPr lang="en-US" sz="2000" dirty="0"/>
            <a:t>10 Games Schedule – 8 Games Guaranteed</a:t>
          </a:r>
        </a:p>
      </dgm:t>
    </dgm:pt>
    <dgm:pt modelId="{9A6BA4AC-3DE9-4A09-84C6-61CBE9A95906}" type="parTrans" cxnId="{95E80EF8-4B34-4219-95B6-6908A781C1B2}">
      <dgm:prSet/>
      <dgm:spPr/>
      <dgm:t>
        <a:bodyPr/>
        <a:lstStyle/>
        <a:p>
          <a:endParaRPr lang="en-US"/>
        </a:p>
      </dgm:t>
    </dgm:pt>
    <dgm:pt modelId="{C306B172-9152-4E84-ACEF-03D9D3BE2DDB}" type="sibTrans" cxnId="{95E80EF8-4B34-4219-95B6-6908A781C1B2}">
      <dgm:prSet/>
      <dgm:spPr/>
      <dgm:t>
        <a:bodyPr/>
        <a:lstStyle/>
        <a:p>
          <a:endParaRPr lang="en-US"/>
        </a:p>
      </dgm:t>
    </dgm:pt>
    <dgm:pt modelId="{5D13CDAF-7E68-4291-B972-7AB2F0806B8B}">
      <dgm:prSet custT="1"/>
      <dgm:spPr/>
      <dgm:t>
        <a:bodyPr/>
        <a:lstStyle/>
        <a:p>
          <a:r>
            <a:rPr lang="en-US" sz="2000" dirty="0"/>
            <a:t>Drop-dead end date July 1</a:t>
          </a:r>
          <a:r>
            <a:rPr lang="en-US" sz="2000" baseline="30000" dirty="0"/>
            <a:t>st</a:t>
          </a:r>
          <a:r>
            <a:rPr lang="en-US" sz="2000" dirty="0"/>
            <a:t> </a:t>
          </a:r>
          <a:r>
            <a:rPr lang="en-US" sz="1800" dirty="0"/>
            <a:t>(assuming 8 games have been played)</a:t>
          </a:r>
          <a:endParaRPr lang="en-US" sz="2000" dirty="0"/>
        </a:p>
      </dgm:t>
    </dgm:pt>
    <dgm:pt modelId="{4130C404-C4FE-48EA-B23E-3FDC795AAC1E}" type="parTrans" cxnId="{C26320CF-69A0-4F85-BFBB-CEDE70B1A353}">
      <dgm:prSet/>
      <dgm:spPr/>
      <dgm:t>
        <a:bodyPr/>
        <a:lstStyle/>
        <a:p>
          <a:endParaRPr lang="en-US"/>
        </a:p>
      </dgm:t>
    </dgm:pt>
    <dgm:pt modelId="{C370C089-E784-4A6C-B5FB-9F1C968335AF}" type="sibTrans" cxnId="{C26320CF-69A0-4F85-BFBB-CEDE70B1A353}">
      <dgm:prSet/>
      <dgm:spPr/>
      <dgm:t>
        <a:bodyPr/>
        <a:lstStyle/>
        <a:p>
          <a:endParaRPr lang="en-US"/>
        </a:p>
      </dgm:t>
    </dgm:pt>
    <dgm:pt modelId="{33404BC0-A8E6-407F-AB00-C65B3FE85AE8}">
      <dgm:prSet custT="1"/>
      <dgm:spPr/>
      <dgm:t>
        <a:bodyPr/>
        <a:lstStyle/>
        <a:p>
          <a:pPr algn="ctr" rtl="0"/>
          <a:r>
            <a:rPr lang="en-US" sz="3200" u="sng" dirty="0">
              <a:latin typeface="Calibri"/>
            </a:rPr>
            <a:t>9UB &amp; 10US</a:t>
          </a:r>
          <a:r>
            <a:rPr lang="en-US" sz="3200" u="sng" dirty="0"/>
            <a:t> and Up</a:t>
          </a:r>
          <a:endParaRPr lang="en-US" sz="3200" dirty="0"/>
        </a:p>
      </dgm:t>
    </dgm:pt>
    <dgm:pt modelId="{6E3C2687-FEE3-4BE2-8433-7DF5EE373364}" type="parTrans" cxnId="{D8AF7462-0243-4595-9EC6-FEFD84586091}">
      <dgm:prSet/>
      <dgm:spPr/>
      <dgm:t>
        <a:bodyPr/>
        <a:lstStyle/>
        <a:p>
          <a:endParaRPr lang="en-US"/>
        </a:p>
      </dgm:t>
    </dgm:pt>
    <dgm:pt modelId="{6B8FBFE2-7FCA-4C52-A2FA-D23AB4653642}" type="sibTrans" cxnId="{D8AF7462-0243-4595-9EC6-FEFD84586091}">
      <dgm:prSet/>
      <dgm:spPr/>
      <dgm:t>
        <a:bodyPr/>
        <a:lstStyle/>
        <a:p>
          <a:endParaRPr lang="en-US"/>
        </a:p>
      </dgm:t>
    </dgm:pt>
    <dgm:pt modelId="{7627729B-736C-43CC-AB6C-31A9651140AF}">
      <dgm:prSet custT="1"/>
      <dgm:spPr/>
      <dgm:t>
        <a:bodyPr/>
        <a:lstStyle/>
        <a:p>
          <a:r>
            <a:rPr lang="en-US" sz="2000" dirty="0"/>
            <a:t>12 Game Schedule – 10 Guaranteed</a:t>
          </a:r>
        </a:p>
      </dgm:t>
    </dgm:pt>
    <dgm:pt modelId="{9C939BE7-7172-43EF-9D7B-DB8DAB2DAA26}" type="parTrans" cxnId="{71CC95BF-33D1-45F2-9986-8E8BDA2AE98C}">
      <dgm:prSet/>
      <dgm:spPr/>
      <dgm:t>
        <a:bodyPr/>
        <a:lstStyle/>
        <a:p>
          <a:endParaRPr lang="en-US"/>
        </a:p>
      </dgm:t>
    </dgm:pt>
    <dgm:pt modelId="{47C0E95E-ADBA-4971-8ABA-805D74B3F6F2}" type="sibTrans" cxnId="{71CC95BF-33D1-45F2-9986-8E8BDA2AE98C}">
      <dgm:prSet/>
      <dgm:spPr/>
      <dgm:t>
        <a:bodyPr/>
        <a:lstStyle/>
        <a:p>
          <a:endParaRPr lang="en-US"/>
        </a:p>
      </dgm:t>
    </dgm:pt>
    <dgm:pt modelId="{24C7659D-39B3-4090-A9A4-8311D863A669}">
      <dgm:prSet custT="1"/>
      <dgm:spPr/>
      <dgm:t>
        <a:bodyPr/>
        <a:lstStyle/>
        <a:p>
          <a:r>
            <a:rPr lang="en-US" sz="2000" dirty="0"/>
            <a:t>Drop-dead end date July 15</a:t>
          </a:r>
          <a:r>
            <a:rPr lang="en-US" sz="2000" baseline="30000" dirty="0"/>
            <a:t>th</a:t>
          </a:r>
          <a:r>
            <a:rPr lang="en-US" sz="2000" dirty="0"/>
            <a:t> </a:t>
          </a:r>
          <a:r>
            <a:rPr lang="en-US" sz="1800" dirty="0"/>
            <a:t>(assuming 10 games have been played)</a:t>
          </a:r>
          <a:endParaRPr lang="en-US" sz="2000" dirty="0"/>
        </a:p>
      </dgm:t>
    </dgm:pt>
    <dgm:pt modelId="{8F91B938-0A48-4A6B-9E5E-2CF2FC35931E}" type="parTrans" cxnId="{74DD0ECF-5ED8-47A5-B292-66BDE515C0C5}">
      <dgm:prSet/>
      <dgm:spPr/>
      <dgm:t>
        <a:bodyPr/>
        <a:lstStyle/>
        <a:p>
          <a:endParaRPr lang="en-US"/>
        </a:p>
      </dgm:t>
    </dgm:pt>
    <dgm:pt modelId="{923BC4BA-C049-4143-A9EC-F9D44F4A0E6A}" type="sibTrans" cxnId="{74DD0ECF-5ED8-47A5-B292-66BDE515C0C5}">
      <dgm:prSet/>
      <dgm:spPr/>
      <dgm:t>
        <a:bodyPr/>
        <a:lstStyle/>
        <a:p>
          <a:endParaRPr lang="en-US"/>
        </a:p>
      </dgm:t>
    </dgm:pt>
    <dgm:pt modelId="{FC6C14BC-DA15-43CF-A3F1-8125DCB6FE06}">
      <dgm:prSet custT="1"/>
      <dgm:spPr/>
      <dgm:t>
        <a:bodyPr/>
        <a:lstStyle/>
        <a:p>
          <a:pPr rtl="0"/>
          <a:r>
            <a:rPr lang="en-US" sz="2400" dirty="0"/>
            <a:t>Games will be played weeknights with a start time of </a:t>
          </a:r>
          <a:r>
            <a:rPr lang="en-US" sz="2400" dirty="0">
              <a:latin typeface="Calibri"/>
            </a:rPr>
            <a:t>5:45PM </a:t>
          </a:r>
          <a:r>
            <a:rPr lang="en-US" sz="2400" dirty="0"/>
            <a:t>or </a:t>
          </a:r>
          <a:r>
            <a:rPr lang="en-US" sz="2400" dirty="0">
              <a:latin typeface="Calibri"/>
            </a:rPr>
            <a:t>7:45PM</a:t>
          </a:r>
          <a:r>
            <a:rPr lang="en-US" sz="2400" dirty="0"/>
            <a:t>.</a:t>
          </a:r>
          <a:r>
            <a:rPr lang="en-US" sz="2400" dirty="0">
              <a:latin typeface="Calibri"/>
            </a:rPr>
            <a:t> </a:t>
          </a:r>
          <a:endParaRPr lang="en-US" sz="2400" dirty="0"/>
        </a:p>
      </dgm:t>
    </dgm:pt>
    <dgm:pt modelId="{266F4397-B250-42C8-A743-D9C3EE0AB1A5}" type="parTrans" cxnId="{86BD636B-D47E-48B4-AD13-1B213B9A5D56}">
      <dgm:prSet/>
      <dgm:spPr/>
      <dgm:t>
        <a:bodyPr/>
        <a:lstStyle/>
        <a:p>
          <a:endParaRPr lang="en-US"/>
        </a:p>
      </dgm:t>
    </dgm:pt>
    <dgm:pt modelId="{34F91F26-5324-4E99-BCC1-C6B7DD605C22}" type="sibTrans" cxnId="{86BD636B-D47E-48B4-AD13-1B213B9A5D56}">
      <dgm:prSet/>
      <dgm:spPr/>
      <dgm:t>
        <a:bodyPr/>
        <a:lstStyle/>
        <a:p>
          <a:endParaRPr lang="en-US"/>
        </a:p>
      </dgm:t>
    </dgm:pt>
    <dgm:pt modelId="{41B1C247-44C3-4676-9CB7-6EF43131134D}">
      <dgm:prSet custT="1"/>
      <dgm:spPr/>
      <dgm:t>
        <a:bodyPr/>
        <a:lstStyle/>
        <a:p>
          <a:r>
            <a:rPr lang="en-US" sz="2400" dirty="0"/>
            <a:t>Standings will be kept online.</a:t>
          </a:r>
        </a:p>
      </dgm:t>
    </dgm:pt>
    <dgm:pt modelId="{A04495F0-0788-45CC-BD6C-50464FC245A4}" type="parTrans" cxnId="{1402DF7A-9E08-48A8-885E-CD23BDF943C9}">
      <dgm:prSet/>
      <dgm:spPr/>
      <dgm:t>
        <a:bodyPr/>
        <a:lstStyle/>
        <a:p>
          <a:endParaRPr lang="en-US"/>
        </a:p>
      </dgm:t>
    </dgm:pt>
    <dgm:pt modelId="{AF397D01-C5F5-4FA2-96A1-C6E962316E08}" type="sibTrans" cxnId="{1402DF7A-9E08-48A8-885E-CD23BDF943C9}">
      <dgm:prSet/>
      <dgm:spPr/>
      <dgm:t>
        <a:bodyPr/>
        <a:lstStyle/>
        <a:p>
          <a:endParaRPr lang="en-US"/>
        </a:p>
      </dgm:t>
    </dgm:pt>
    <dgm:pt modelId="{CFC0959D-1288-4B4C-95B2-80A00D5D3B58}">
      <dgm:prSet custT="1"/>
      <dgm:spPr/>
      <dgm:t>
        <a:bodyPr/>
        <a:lstStyle/>
        <a:p>
          <a:r>
            <a:rPr lang="en-US" sz="2400" dirty="0"/>
            <a:t>Trophies are given to the 1</a:t>
          </a:r>
          <a:r>
            <a:rPr lang="en-US" sz="2400" baseline="30000" dirty="0"/>
            <a:t>st</a:t>
          </a:r>
          <a:r>
            <a:rPr lang="en-US" sz="2400" dirty="0"/>
            <a:t> place teams of each division.</a:t>
          </a:r>
        </a:p>
      </dgm:t>
    </dgm:pt>
    <dgm:pt modelId="{07816EFE-F60A-4BDD-9909-B24BA63A5FE2}" type="parTrans" cxnId="{03703068-758F-4EFE-BFA7-978ECE49732A}">
      <dgm:prSet/>
      <dgm:spPr/>
      <dgm:t>
        <a:bodyPr/>
        <a:lstStyle/>
        <a:p>
          <a:endParaRPr lang="en-US"/>
        </a:p>
      </dgm:t>
    </dgm:pt>
    <dgm:pt modelId="{C7C90F50-178D-488D-A64D-4F19F946F06A}" type="sibTrans" cxnId="{03703068-758F-4EFE-BFA7-978ECE49732A}">
      <dgm:prSet/>
      <dgm:spPr/>
      <dgm:t>
        <a:bodyPr/>
        <a:lstStyle/>
        <a:p>
          <a:endParaRPr lang="en-US"/>
        </a:p>
      </dgm:t>
    </dgm:pt>
    <dgm:pt modelId="{56DB3051-A989-4539-A117-9BB6475431AE}" type="pres">
      <dgm:prSet presAssocID="{10557C60-F65F-49D6-A7DC-87F261E496EE}" presName="linear" presStyleCnt="0">
        <dgm:presLayoutVars>
          <dgm:animLvl val="lvl"/>
          <dgm:resizeHandles val="exact"/>
        </dgm:presLayoutVars>
      </dgm:prSet>
      <dgm:spPr/>
    </dgm:pt>
    <dgm:pt modelId="{12714319-A90F-43B0-8E02-4A6BE812A990}" type="pres">
      <dgm:prSet presAssocID="{0087CEE2-823F-4FB1-BE4A-38FD38064AB9}" presName="parentText" presStyleLbl="node1" presStyleIdx="0" presStyleCnt="5" custScaleY="65264">
        <dgm:presLayoutVars>
          <dgm:chMax val="0"/>
          <dgm:bulletEnabled val="1"/>
        </dgm:presLayoutVars>
      </dgm:prSet>
      <dgm:spPr/>
    </dgm:pt>
    <dgm:pt modelId="{057085E5-1DF4-4495-BDA7-697DE9FB47AF}" type="pres">
      <dgm:prSet presAssocID="{0087CEE2-823F-4FB1-BE4A-38FD38064AB9}" presName="childText" presStyleLbl="revTx" presStyleIdx="0" presStyleCnt="2">
        <dgm:presLayoutVars>
          <dgm:bulletEnabled val="1"/>
        </dgm:presLayoutVars>
      </dgm:prSet>
      <dgm:spPr/>
    </dgm:pt>
    <dgm:pt modelId="{1E7F251A-EA8A-4F45-93F8-8925F3E009CB}" type="pres">
      <dgm:prSet presAssocID="{33404BC0-A8E6-407F-AB00-C65B3FE85AE8}" presName="parentText" presStyleLbl="node1" presStyleIdx="1" presStyleCnt="5" custScaleY="56389">
        <dgm:presLayoutVars>
          <dgm:chMax val="0"/>
          <dgm:bulletEnabled val="1"/>
        </dgm:presLayoutVars>
      </dgm:prSet>
      <dgm:spPr/>
    </dgm:pt>
    <dgm:pt modelId="{A7D06282-54A9-4C3D-9BE4-2B71FF6B4D76}" type="pres">
      <dgm:prSet presAssocID="{33404BC0-A8E6-407F-AB00-C65B3FE85AE8}" presName="childText" presStyleLbl="revTx" presStyleIdx="1" presStyleCnt="2">
        <dgm:presLayoutVars>
          <dgm:bulletEnabled val="1"/>
        </dgm:presLayoutVars>
      </dgm:prSet>
      <dgm:spPr/>
    </dgm:pt>
    <dgm:pt modelId="{E328B51A-AE44-41CF-8E46-87AC5FE9BB30}" type="pres">
      <dgm:prSet presAssocID="{FC6C14BC-DA15-43CF-A3F1-8125DCB6FE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B446B3-D528-4372-BACA-CF640FB0C42C}" type="pres">
      <dgm:prSet presAssocID="{34F91F26-5324-4E99-BCC1-C6B7DD605C22}" presName="spacer" presStyleCnt="0"/>
      <dgm:spPr/>
    </dgm:pt>
    <dgm:pt modelId="{68863BBF-9C57-42DD-9F9A-744D3CA1D010}" type="pres">
      <dgm:prSet presAssocID="{41B1C247-44C3-4676-9CB7-6EF4313113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9D9080A-5BF4-45F7-BEBF-32DB03E995DE}" type="pres">
      <dgm:prSet presAssocID="{AF397D01-C5F5-4FA2-96A1-C6E962316E08}" presName="spacer" presStyleCnt="0"/>
      <dgm:spPr/>
    </dgm:pt>
    <dgm:pt modelId="{AF5DE533-F1B4-43B5-9136-43C8CDBE671E}" type="pres">
      <dgm:prSet presAssocID="{CFC0959D-1288-4B4C-95B2-80A00D5D3B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906625-83B1-4AE1-AEA1-714A412B32E8}" type="presOf" srcId="{10557C60-F65F-49D6-A7DC-87F261E496EE}" destId="{56DB3051-A989-4539-A117-9BB6475431AE}" srcOrd="0" destOrd="0" presId="urn:microsoft.com/office/officeart/2005/8/layout/vList2"/>
    <dgm:cxn modelId="{EC89082D-786A-4C9A-9436-A6FD91D87996}" type="presOf" srcId="{7627729B-736C-43CC-AB6C-31A9651140AF}" destId="{A7D06282-54A9-4C3D-9BE4-2B71FF6B4D76}" srcOrd="0" destOrd="0" presId="urn:microsoft.com/office/officeart/2005/8/layout/vList2"/>
    <dgm:cxn modelId="{380A5240-C722-436A-8AC8-5990D08BF8B1}" type="presOf" srcId="{41B1C247-44C3-4676-9CB7-6EF43131134D}" destId="{68863BBF-9C57-42DD-9F9A-744D3CA1D010}" srcOrd="0" destOrd="0" presId="urn:microsoft.com/office/officeart/2005/8/layout/vList2"/>
    <dgm:cxn modelId="{D8AF7462-0243-4595-9EC6-FEFD84586091}" srcId="{10557C60-F65F-49D6-A7DC-87F261E496EE}" destId="{33404BC0-A8E6-407F-AB00-C65B3FE85AE8}" srcOrd="1" destOrd="0" parTransId="{6E3C2687-FEE3-4BE2-8433-7DF5EE373364}" sibTransId="{6B8FBFE2-7FCA-4C52-A2FA-D23AB4653642}"/>
    <dgm:cxn modelId="{03703068-758F-4EFE-BFA7-978ECE49732A}" srcId="{10557C60-F65F-49D6-A7DC-87F261E496EE}" destId="{CFC0959D-1288-4B4C-95B2-80A00D5D3B58}" srcOrd="4" destOrd="0" parTransId="{07816EFE-F60A-4BDD-9909-B24BA63A5FE2}" sibTransId="{C7C90F50-178D-488D-A64D-4F19F946F06A}"/>
    <dgm:cxn modelId="{86BD636B-D47E-48B4-AD13-1B213B9A5D56}" srcId="{10557C60-F65F-49D6-A7DC-87F261E496EE}" destId="{FC6C14BC-DA15-43CF-A3F1-8125DCB6FE06}" srcOrd="2" destOrd="0" parTransId="{266F4397-B250-42C8-A743-D9C3EE0AB1A5}" sibTransId="{34F91F26-5324-4E99-BCC1-C6B7DD605C22}"/>
    <dgm:cxn modelId="{7009E46D-FF5C-4EFC-A1BE-D74B0FEB6E8D}" type="presOf" srcId="{33404BC0-A8E6-407F-AB00-C65B3FE85AE8}" destId="{1E7F251A-EA8A-4F45-93F8-8925F3E009CB}" srcOrd="0" destOrd="0" presId="urn:microsoft.com/office/officeart/2005/8/layout/vList2"/>
    <dgm:cxn modelId="{CEFC8477-ABB5-489D-852D-9797412DFE3C}" type="presOf" srcId="{0087CEE2-823F-4FB1-BE4A-38FD38064AB9}" destId="{12714319-A90F-43B0-8E02-4A6BE812A990}" srcOrd="0" destOrd="0" presId="urn:microsoft.com/office/officeart/2005/8/layout/vList2"/>
    <dgm:cxn modelId="{1402DF7A-9E08-48A8-885E-CD23BDF943C9}" srcId="{10557C60-F65F-49D6-A7DC-87F261E496EE}" destId="{41B1C247-44C3-4676-9CB7-6EF43131134D}" srcOrd="3" destOrd="0" parTransId="{A04495F0-0788-45CC-BD6C-50464FC245A4}" sibTransId="{AF397D01-C5F5-4FA2-96A1-C6E962316E08}"/>
    <dgm:cxn modelId="{8934C988-FAC0-4B64-A4B2-DC71D3A1B76F}" type="presOf" srcId="{24C7659D-39B3-4090-A9A4-8311D863A669}" destId="{A7D06282-54A9-4C3D-9BE4-2B71FF6B4D76}" srcOrd="0" destOrd="1" presId="urn:microsoft.com/office/officeart/2005/8/layout/vList2"/>
    <dgm:cxn modelId="{8A88A8A3-5607-4708-B823-6A7044531409}" type="presOf" srcId="{FC6C14BC-DA15-43CF-A3F1-8125DCB6FE06}" destId="{E328B51A-AE44-41CF-8E46-87AC5FE9BB30}" srcOrd="0" destOrd="0" presId="urn:microsoft.com/office/officeart/2005/8/layout/vList2"/>
    <dgm:cxn modelId="{71CC95BF-33D1-45F2-9986-8E8BDA2AE98C}" srcId="{33404BC0-A8E6-407F-AB00-C65B3FE85AE8}" destId="{7627729B-736C-43CC-AB6C-31A9651140AF}" srcOrd="0" destOrd="0" parTransId="{9C939BE7-7172-43EF-9D7B-DB8DAB2DAA26}" sibTransId="{47C0E95E-ADBA-4971-8ABA-805D74B3F6F2}"/>
    <dgm:cxn modelId="{CA82C8BF-CF6E-4BBA-BE53-39A080F43425}" type="presOf" srcId="{CFC0959D-1288-4B4C-95B2-80A00D5D3B58}" destId="{AF5DE533-F1B4-43B5-9136-43C8CDBE671E}" srcOrd="0" destOrd="0" presId="urn:microsoft.com/office/officeart/2005/8/layout/vList2"/>
    <dgm:cxn modelId="{E02E06C4-B068-4BCA-8901-2628A3576635}" srcId="{10557C60-F65F-49D6-A7DC-87F261E496EE}" destId="{0087CEE2-823F-4FB1-BE4A-38FD38064AB9}" srcOrd="0" destOrd="0" parTransId="{861B4278-B9E2-403C-913E-EC482F8E4B6D}" sibTransId="{9A2628C5-B1FC-4B95-A8B7-FD13BE44C1A2}"/>
    <dgm:cxn modelId="{3EFFDDC5-3615-44BE-BDFA-8BC92FE64151}" type="presOf" srcId="{8F3C8799-390C-4AB5-8EA8-826F4C2D4E72}" destId="{057085E5-1DF4-4495-BDA7-697DE9FB47AF}" srcOrd="0" destOrd="0" presId="urn:microsoft.com/office/officeart/2005/8/layout/vList2"/>
    <dgm:cxn modelId="{74DD0ECF-5ED8-47A5-B292-66BDE515C0C5}" srcId="{7627729B-736C-43CC-AB6C-31A9651140AF}" destId="{24C7659D-39B3-4090-A9A4-8311D863A669}" srcOrd="0" destOrd="0" parTransId="{8F91B938-0A48-4A6B-9E5E-2CF2FC35931E}" sibTransId="{923BC4BA-C049-4143-A9EC-F9D44F4A0E6A}"/>
    <dgm:cxn modelId="{C26320CF-69A0-4F85-BFBB-CEDE70B1A353}" srcId="{8F3C8799-390C-4AB5-8EA8-826F4C2D4E72}" destId="{5D13CDAF-7E68-4291-B972-7AB2F0806B8B}" srcOrd="0" destOrd="0" parTransId="{4130C404-C4FE-48EA-B23E-3FDC795AAC1E}" sibTransId="{C370C089-E784-4A6C-B5FB-9F1C968335AF}"/>
    <dgm:cxn modelId="{6E7087DC-EE33-460C-AF79-B1BFD55E6769}" type="presOf" srcId="{5D13CDAF-7E68-4291-B972-7AB2F0806B8B}" destId="{057085E5-1DF4-4495-BDA7-697DE9FB47AF}" srcOrd="0" destOrd="1" presId="urn:microsoft.com/office/officeart/2005/8/layout/vList2"/>
    <dgm:cxn modelId="{95E80EF8-4B34-4219-95B6-6908A781C1B2}" srcId="{0087CEE2-823F-4FB1-BE4A-38FD38064AB9}" destId="{8F3C8799-390C-4AB5-8EA8-826F4C2D4E72}" srcOrd="0" destOrd="0" parTransId="{9A6BA4AC-3DE9-4A09-84C6-61CBE9A95906}" sibTransId="{C306B172-9152-4E84-ACEF-03D9D3BE2DDB}"/>
    <dgm:cxn modelId="{B963244D-A3A5-4FCF-B644-0C4D550B5E13}" type="presParOf" srcId="{56DB3051-A989-4539-A117-9BB6475431AE}" destId="{12714319-A90F-43B0-8E02-4A6BE812A990}" srcOrd="0" destOrd="0" presId="urn:microsoft.com/office/officeart/2005/8/layout/vList2"/>
    <dgm:cxn modelId="{971C464F-1188-4448-A770-A9DC2121603B}" type="presParOf" srcId="{56DB3051-A989-4539-A117-9BB6475431AE}" destId="{057085E5-1DF4-4495-BDA7-697DE9FB47AF}" srcOrd="1" destOrd="0" presId="urn:microsoft.com/office/officeart/2005/8/layout/vList2"/>
    <dgm:cxn modelId="{7E37322C-3910-42D6-8554-CF02E118C53E}" type="presParOf" srcId="{56DB3051-A989-4539-A117-9BB6475431AE}" destId="{1E7F251A-EA8A-4F45-93F8-8925F3E009CB}" srcOrd="2" destOrd="0" presId="urn:microsoft.com/office/officeart/2005/8/layout/vList2"/>
    <dgm:cxn modelId="{48C1F9AE-7DB2-46D2-873F-3F5DB2F200C5}" type="presParOf" srcId="{56DB3051-A989-4539-A117-9BB6475431AE}" destId="{A7D06282-54A9-4C3D-9BE4-2B71FF6B4D76}" srcOrd="3" destOrd="0" presId="urn:microsoft.com/office/officeart/2005/8/layout/vList2"/>
    <dgm:cxn modelId="{F3D49291-B59D-4C15-ADBE-2747A8BF3410}" type="presParOf" srcId="{56DB3051-A989-4539-A117-9BB6475431AE}" destId="{E328B51A-AE44-41CF-8E46-87AC5FE9BB30}" srcOrd="4" destOrd="0" presId="urn:microsoft.com/office/officeart/2005/8/layout/vList2"/>
    <dgm:cxn modelId="{82FA1E7E-45DA-4508-ACF0-440820EF460D}" type="presParOf" srcId="{56DB3051-A989-4539-A117-9BB6475431AE}" destId="{AFB446B3-D528-4372-BACA-CF640FB0C42C}" srcOrd="5" destOrd="0" presId="urn:microsoft.com/office/officeart/2005/8/layout/vList2"/>
    <dgm:cxn modelId="{8DB995CD-8DC7-49DC-8825-909C6BCF6EE0}" type="presParOf" srcId="{56DB3051-A989-4539-A117-9BB6475431AE}" destId="{68863BBF-9C57-42DD-9F9A-744D3CA1D010}" srcOrd="6" destOrd="0" presId="urn:microsoft.com/office/officeart/2005/8/layout/vList2"/>
    <dgm:cxn modelId="{611FDF70-C149-4C9D-B5FB-B51D22429A04}" type="presParOf" srcId="{56DB3051-A989-4539-A117-9BB6475431AE}" destId="{19D9080A-5BF4-45F7-BEBF-32DB03E995DE}" srcOrd="7" destOrd="0" presId="urn:microsoft.com/office/officeart/2005/8/layout/vList2"/>
    <dgm:cxn modelId="{2380C90A-00D6-421D-8137-C970C8699065}" type="presParOf" srcId="{56DB3051-A989-4539-A117-9BB6475431AE}" destId="{AF5DE533-F1B4-43B5-9136-43C8CDBE67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53C23-A42C-429B-9AB9-C49B1A0F6F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0C15BBE-F2CF-4F84-B65B-64FD5C9DB9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Team information </a:t>
          </a:r>
        </a:p>
      </dgm:t>
    </dgm:pt>
    <dgm:pt modelId="{8ADF8FF1-3B11-404C-A99B-5EE5C17621BB}" type="parTrans" cxnId="{A6D6DFB9-1A5B-452F-85AC-F8E43AE25474}">
      <dgm:prSet/>
      <dgm:spPr/>
      <dgm:t>
        <a:bodyPr/>
        <a:lstStyle/>
        <a:p>
          <a:endParaRPr lang="en-US" sz="4000"/>
        </a:p>
      </dgm:t>
    </dgm:pt>
    <dgm:pt modelId="{DEB5FB1C-42D3-4FA8-AB04-A6197351C334}" type="sibTrans" cxnId="{A6D6DFB9-1A5B-452F-85AC-F8E43AE25474}">
      <dgm:prSet/>
      <dgm:spPr/>
      <dgm:t>
        <a:bodyPr/>
        <a:lstStyle/>
        <a:p>
          <a:endParaRPr lang="en-US" sz="2800"/>
        </a:p>
      </dgm:t>
    </dgm:pt>
    <dgm:pt modelId="{29D9C02F-91E7-46B1-A319-48A57A3369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Schedules by April 1</a:t>
          </a:r>
          <a:r>
            <a:rPr lang="en-US" sz="2800" baseline="30000" dirty="0"/>
            <a:t>st</a:t>
          </a:r>
          <a:r>
            <a:rPr lang="en-US" sz="2800" dirty="0"/>
            <a:t> </a:t>
          </a:r>
        </a:p>
      </dgm:t>
    </dgm:pt>
    <dgm:pt modelId="{212CB624-485C-4428-9CF4-C63F8883BBF3}" type="parTrans" cxnId="{79796746-FE84-468D-A317-23D2A92D4F0D}">
      <dgm:prSet/>
      <dgm:spPr/>
      <dgm:t>
        <a:bodyPr/>
        <a:lstStyle/>
        <a:p>
          <a:endParaRPr lang="en-US" sz="4000"/>
        </a:p>
      </dgm:t>
    </dgm:pt>
    <dgm:pt modelId="{E76FC169-44D0-44BF-9478-6DAA91F359C9}" type="sibTrans" cxnId="{79796746-FE84-468D-A317-23D2A92D4F0D}">
      <dgm:prSet/>
      <dgm:spPr/>
      <dgm:t>
        <a:bodyPr/>
        <a:lstStyle/>
        <a:p>
          <a:endParaRPr lang="en-US" sz="2800"/>
        </a:p>
      </dgm:t>
    </dgm:pt>
    <dgm:pt modelId="{F029473B-43A0-4300-95ED-3FEE4EB6B1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Locations/Map</a:t>
          </a:r>
        </a:p>
      </dgm:t>
    </dgm:pt>
    <dgm:pt modelId="{DBAD1EE7-8B5D-4B3B-A59C-6DCF664FF6B0}" type="parTrans" cxnId="{FEA9BCBC-BED3-4651-AA1C-D709EEF8D6B9}">
      <dgm:prSet/>
      <dgm:spPr/>
      <dgm:t>
        <a:bodyPr/>
        <a:lstStyle/>
        <a:p>
          <a:endParaRPr lang="en-US" sz="4000"/>
        </a:p>
      </dgm:t>
    </dgm:pt>
    <dgm:pt modelId="{D067F39E-13C2-4C58-86C5-80EC45042000}" type="sibTrans" cxnId="{FEA9BCBC-BED3-4651-AA1C-D709EEF8D6B9}">
      <dgm:prSet/>
      <dgm:spPr/>
      <dgm:t>
        <a:bodyPr/>
        <a:lstStyle/>
        <a:p>
          <a:endParaRPr lang="en-US" sz="2800"/>
        </a:p>
      </dgm:t>
    </dgm:pt>
    <dgm:pt modelId="{BF439A1C-C9D7-4F9B-9BD3-93EE4E503E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Rule book</a:t>
          </a:r>
        </a:p>
      </dgm:t>
    </dgm:pt>
    <dgm:pt modelId="{DAC1C7F9-B97F-433A-9900-D88BC91C2F2E}" type="parTrans" cxnId="{DABC69AC-729A-494B-BE0C-916045E9991D}">
      <dgm:prSet/>
      <dgm:spPr/>
      <dgm:t>
        <a:bodyPr/>
        <a:lstStyle/>
        <a:p>
          <a:endParaRPr lang="en-US" sz="4000"/>
        </a:p>
      </dgm:t>
    </dgm:pt>
    <dgm:pt modelId="{7F21132E-0B7F-4AFE-B723-C00D5FB81460}" type="sibTrans" cxnId="{DABC69AC-729A-494B-BE0C-916045E9991D}">
      <dgm:prSet/>
      <dgm:spPr/>
      <dgm:t>
        <a:bodyPr/>
        <a:lstStyle/>
        <a:p>
          <a:endParaRPr lang="en-US" sz="2800"/>
        </a:p>
      </dgm:t>
    </dgm:pt>
    <dgm:pt modelId="{303CBFE3-9CE1-4A96-88D9-E4BA7CA5F3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Standings</a:t>
          </a:r>
        </a:p>
      </dgm:t>
    </dgm:pt>
    <dgm:pt modelId="{F95B288B-70A9-4CFF-BCDC-22EAC3F8CBC5}" type="parTrans" cxnId="{54AA8C5F-1B77-425F-B669-1854731E2C55}">
      <dgm:prSet/>
      <dgm:spPr/>
      <dgm:t>
        <a:bodyPr/>
        <a:lstStyle/>
        <a:p>
          <a:endParaRPr lang="en-US" sz="4000"/>
        </a:p>
      </dgm:t>
    </dgm:pt>
    <dgm:pt modelId="{F5CF7EAD-DFAE-44F9-A00C-ED30B647A16A}" type="sibTrans" cxnId="{54AA8C5F-1B77-425F-B669-1854731E2C55}">
      <dgm:prSet/>
      <dgm:spPr/>
      <dgm:t>
        <a:bodyPr/>
        <a:lstStyle/>
        <a:p>
          <a:endParaRPr lang="en-US" sz="2800"/>
        </a:p>
      </dgm:t>
    </dgm:pt>
    <dgm:pt modelId="{31124159-59F6-4EF1-96A1-47467647D1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Rainout information</a:t>
          </a:r>
        </a:p>
      </dgm:t>
    </dgm:pt>
    <dgm:pt modelId="{BFDDEE76-80AB-4AC8-AF6B-A80E9971BF28}" type="parTrans" cxnId="{398BD940-256F-4B00-9BA4-4A494E38CC42}">
      <dgm:prSet/>
      <dgm:spPr/>
      <dgm:t>
        <a:bodyPr/>
        <a:lstStyle/>
        <a:p>
          <a:endParaRPr lang="en-US" sz="4000"/>
        </a:p>
      </dgm:t>
    </dgm:pt>
    <dgm:pt modelId="{6BD4C2BE-8BB0-4164-ACD5-B854AF107843}" type="sibTrans" cxnId="{398BD940-256F-4B00-9BA4-4A494E38CC42}">
      <dgm:prSet/>
      <dgm:spPr/>
      <dgm:t>
        <a:bodyPr/>
        <a:lstStyle/>
        <a:p>
          <a:endParaRPr lang="en-US" sz="2800"/>
        </a:p>
      </dgm:t>
    </dgm:pt>
    <dgm:pt modelId="{D5C9735D-25A9-42AE-B555-EFDE988EEE99}" type="pres">
      <dgm:prSet presAssocID="{8AE53C23-A42C-429B-9AB9-C49B1A0F6F93}" presName="root" presStyleCnt="0">
        <dgm:presLayoutVars>
          <dgm:dir/>
          <dgm:resizeHandles val="exact"/>
        </dgm:presLayoutVars>
      </dgm:prSet>
      <dgm:spPr/>
    </dgm:pt>
    <dgm:pt modelId="{5D4BD4DE-A99C-4C76-A662-1556209CB13A}" type="pres">
      <dgm:prSet presAssocID="{40C15BBE-F2CF-4F84-B65B-64FD5C9DB947}" presName="compNode" presStyleCnt="0"/>
      <dgm:spPr/>
    </dgm:pt>
    <dgm:pt modelId="{8193311B-77C7-46E4-8A17-5519B48DAA5C}" type="pres">
      <dgm:prSet presAssocID="{40C15BBE-F2CF-4F84-B65B-64FD5C9DB947}" presName="bgRect" presStyleLbl="bgShp" presStyleIdx="0" presStyleCnt="6"/>
      <dgm:spPr/>
    </dgm:pt>
    <dgm:pt modelId="{93A9A3E1-DD72-4C70-B73F-64F5077F5E6A}" type="pres">
      <dgm:prSet presAssocID="{40C15BBE-F2CF-4F84-B65B-64FD5C9DB94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87A4DDA-A9F9-4766-B3F4-CD34812BF6A7}" type="pres">
      <dgm:prSet presAssocID="{40C15BBE-F2CF-4F84-B65B-64FD5C9DB947}" presName="spaceRect" presStyleCnt="0"/>
      <dgm:spPr/>
    </dgm:pt>
    <dgm:pt modelId="{C312E21B-5CB2-47FD-B295-AFCF979B05C0}" type="pres">
      <dgm:prSet presAssocID="{40C15BBE-F2CF-4F84-B65B-64FD5C9DB947}" presName="parTx" presStyleLbl="revTx" presStyleIdx="0" presStyleCnt="6">
        <dgm:presLayoutVars>
          <dgm:chMax val="0"/>
          <dgm:chPref val="0"/>
        </dgm:presLayoutVars>
      </dgm:prSet>
      <dgm:spPr/>
    </dgm:pt>
    <dgm:pt modelId="{1C885794-DE2C-4DBD-8655-6E68860DA160}" type="pres">
      <dgm:prSet presAssocID="{DEB5FB1C-42D3-4FA8-AB04-A6197351C334}" presName="sibTrans" presStyleCnt="0"/>
      <dgm:spPr/>
    </dgm:pt>
    <dgm:pt modelId="{96F543A8-AF0B-4175-9734-C6DFEFE09F93}" type="pres">
      <dgm:prSet presAssocID="{29D9C02F-91E7-46B1-A319-48A57A336906}" presName="compNode" presStyleCnt="0"/>
      <dgm:spPr/>
    </dgm:pt>
    <dgm:pt modelId="{C8BAC8ED-6E8E-44F5-B9D9-5C69495FD2BF}" type="pres">
      <dgm:prSet presAssocID="{29D9C02F-91E7-46B1-A319-48A57A336906}" presName="bgRect" presStyleLbl="bgShp" presStyleIdx="1" presStyleCnt="6" custLinFactNeighborX="-26712" custLinFactNeighborY="23359"/>
      <dgm:spPr/>
    </dgm:pt>
    <dgm:pt modelId="{C835A60D-0818-40BA-BFFA-2B24F172E269}" type="pres">
      <dgm:prSet presAssocID="{29D9C02F-91E7-46B1-A319-48A57A33690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6F95660-6E63-4825-B340-13EF1FAAE595}" type="pres">
      <dgm:prSet presAssocID="{29D9C02F-91E7-46B1-A319-48A57A336906}" presName="spaceRect" presStyleCnt="0"/>
      <dgm:spPr/>
    </dgm:pt>
    <dgm:pt modelId="{534777FA-19D1-460A-8DE7-4E6830683C03}" type="pres">
      <dgm:prSet presAssocID="{29D9C02F-91E7-46B1-A319-48A57A336906}" presName="parTx" presStyleLbl="revTx" presStyleIdx="1" presStyleCnt="6">
        <dgm:presLayoutVars>
          <dgm:chMax val="0"/>
          <dgm:chPref val="0"/>
        </dgm:presLayoutVars>
      </dgm:prSet>
      <dgm:spPr/>
    </dgm:pt>
    <dgm:pt modelId="{F98C16F0-E332-40EA-BC14-4ECB68F737D4}" type="pres">
      <dgm:prSet presAssocID="{E76FC169-44D0-44BF-9478-6DAA91F359C9}" presName="sibTrans" presStyleCnt="0"/>
      <dgm:spPr/>
    </dgm:pt>
    <dgm:pt modelId="{1FAB283F-306C-4247-B887-E39BDF953DF7}" type="pres">
      <dgm:prSet presAssocID="{F029473B-43A0-4300-95ED-3FEE4EB6B12C}" presName="compNode" presStyleCnt="0"/>
      <dgm:spPr/>
    </dgm:pt>
    <dgm:pt modelId="{8F7E9026-AC6D-4FCA-B3D2-5B8BE2B0A8AA}" type="pres">
      <dgm:prSet presAssocID="{F029473B-43A0-4300-95ED-3FEE4EB6B12C}" presName="bgRect" presStyleLbl="bgShp" presStyleIdx="2" presStyleCnt="6"/>
      <dgm:spPr/>
    </dgm:pt>
    <dgm:pt modelId="{AB4A6B3F-A3CC-4E92-BF64-3149ADBD3D3D}" type="pres">
      <dgm:prSet presAssocID="{F029473B-43A0-4300-95ED-3FEE4EB6B12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9B36799-1ACB-4160-8AB9-C9590FC8A025}" type="pres">
      <dgm:prSet presAssocID="{F029473B-43A0-4300-95ED-3FEE4EB6B12C}" presName="spaceRect" presStyleCnt="0"/>
      <dgm:spPr/>
    </dgm:pt>
    <dgm:pt modelId="{8E9D707A-DA33-44E9-B323-00C3D65A0C58}" type="pres">
      <dgm:prSet presAssocID="{F029473B-43A0-4300-95ED-3FEE4EB6B12C}" presName="parTx" presStyleLbl="revTx" presStyleIdx="2" presStyleCnt="6">
        <dgm:presLayoutVars>
          <dgm:chMax val="0"/>
          <dgm:chPref val="0"/>
        </dgm:presLayoutVars>
      </dgm:prSet>
      <dgm:spPr/>
    </dgm:pt>
    <dgm:pt modelId="{0FDF1B40-8C2D-4700-915C-24537CB674A1}" type="pres">
      <dgm:prSet presAssocID="{D067F39E-13C2-4C58-86C5-80EC45042000}" presName="sibTrans" presStyleCnt="0"/>
      <dgm:spPr/>
    </dgm:pt>
    <dgm:pt modelId="{7A563C9B-B837-4BB0-BFE9-1DDAEBB9EE86}" type="pres">
      <dgm:prSet presAssocID="{BF439A1C-C9D7-4F9B-9BD3-93EE4E503E92}" presName="compNode" presStyleCnt="0"/>
      <dgm:spPr/>
    </dgm:pt>
    <dgm:pt modelId="{B7358F4F-F9F7-4DC4-A623-50B4CAF0E6A8}" type="pres">
      <dgm:prSet presAssocID="{BF439A1C-C9D7-4F9B-9BD3-93EE4E503E92}" presName="bgRect" presStyleLbl="bgShp" presStyleIdx="3" presStyleCnt="6"/>
      <dgm:spPr/>
    </dgm:pt>
    <dgm:pt modelId="{4B370528-6BA8-442C-94AB-13AB0725ED83}" type="pres">
      <dgm:prSet presAssocID="{BF439A1C-C9D7-4F9B-9BD3-93EE4E503E9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C0A3871-07C1-4BCF-BF2B-55277E4EA868}" type="pres">
      <dgm:prSet presAssocID="{BF439A1C-C9D7-4F9B-9BD3-93EE4E503E92}" presName="spaceRect" presStyleCnt="0"/>
      <dgm:spPr/>
    </dgm:pt>
    <dgm:pt modelId="{EACF45EB-A903-41CA-8914-425BE61B4689}" type="pres">
      <dgm:prSet presAssocID="{BF439A1C-C9D7-4F9B-9BD3-93EE4E503E92}" presName="parTx" presStyleLbl="revTx" presStyleIdx="3" presStyleCnt="6">
        <dgm:presLayoutVars>
          <dgm:chMax val="0"/>
          <dgm:chPref val="0"/>
        </dgm:presLayoutVars>
      </dgm:prSet>
      <dgm:spPr/>
    </dgm:pt>
    <dgm:pt modelId="{A7FC3EB0-E7B2-4019-ADE2-24D1E5DDA7A5}" type="pres">
      <dgm:prSet presAssocID="{7F21132E-0B7F-4AFE-B723-C00D5FB81460}" presName="sibTrans" presStyleCnt="0"/>
      <dgm:spPr/>
    </dgm:pt>
    <dgm:pt modelId="{6C4998B1-EC87-4E84-B567-87D1F5F6B24B}" type="pres">
      <dgm:prSet presAssocID="{303CBFE3-9CE1-4A96-88D9-E4BA7CA5F381}" presName="compNode" presStyleCnt="0"/>
      <dgm:spPr/>
    </dgm:pt>
    <dgm:pt modelId="{53016F20-9791-4AE5-AA5C-5F4B46D79A53}" type="pres">
      <dgm:prSet presAssocID="{303CBFE3-9CE1-4A96-88D9-E4BA7CA5F381}" presName="bgRect" presStyleLbl="bgShp" presStyleIdx="4" presStyleCnt="6"/>
      <dgm:spPr/>
    </dgm:pt>
    <dgm:pt modelId="{E32EBE81-84BB-49D7-B7F6-579936488D1F}" type="pres">
      <dgm:prSet presAssocID="{303CBFE3-9CE1-4A96-88D9-E4BA7CA5F38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2E01BF66-B56C-4724-A117-5842576BD9BB}" type="pres">
      <dgm:prSet presAssocID="{303CBFE3-9CE1-4A96-88D9-E4BA7CA5F381}" presName="spaceRect" presStyleCnt="0"/>
      <dgm:spPr/>
    </dgm:pt>
    <dgm:pt modelId="{E279356B-2C2D-463C-8A92-7C9BB46858A9}" type="pres">
      <dgm:prSet presAssocID="{303CBFE3-9CE1-4A96-88D9-E4BA7CA5F381}" presName="parTx" presStyleLbl="revTx" presStyleIdx="4" presStyleCnt="6">
        <dgm:presLayoutVars>
          <dgm:chMax val="0"/>
          <dgm:chPref val="0"/>
        </dgm:presLayoutVars>
      </dgm:prSet>
      <dgm:spPr/>
    </dgm:pt>
    <dgm:pt modelId="{E603FF07-18BE-41F8-B89B-1C82EC626CC4}" type="pres">
      <dgm:prSet presAssocID="{F5CF7EAD-DFAE-44F9-A00C-ED30B647A16A}" presName="sibTrans" presStyleCnt="0"/>
      <dgm:spPr/>
    </dgm:pt>
    <dgm:pt modelId="{9611C082-D56F-4CF8-ABC4-4BC59DB2A514}" type="pres">
      <dgm:prSet presAssocID="{31124159-59F6-4EF1-96A1-47467647D1B7}" presName="compNode" presStyleCnt="0"/>
      <dgm:spPr/>
    </dgm:pt>
    <dgm:pt modelId="{F36BDF57-230B-4332-8209-8DF9D752C7DA}" type="pres">
      <dgm:prSet presAssocID="{31124159-59F6-4EF1-96A1-47467647D1B7}" presName="bgRect" presStyleLbl="bgShp" presStyleIdx="5" presStyleCnt="6"/>
      <dgm:spPr/>
    </dgm:pt>
    <dgm:pt modelId="{299A4D09-085E-4A26-B787-20897A393B24}" type="pres">
      <dgm:prSet presAssocID="{31124159-59F6-4EF1-96A1-47467647D1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6D9C2EFF-256D-4300-98BB-DE3BF29768D2}" type="pres">
      <dgm:prSet presAssocID="{31124159-59F6-4EF1-96A1-47467647D1B7}" presName="spaceRect" presStyleCnt="0"/>
      <dgm:spPr/>
    </dgm:pt>
    <dgm:pt modelId="{B3B1B15F-F93C-4400-BD21-C0DEA2703AB3}" type="pres">
      <dgm:prSet presAssocID="{31124159-59F6-4EF1-96A1-47467647D1B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9DDBE1F-6BE2-4354-A0A3-FAB04E8939AC}" type="presOf" srcId="{31124159-59F6-4EF1-96A1-47467647D1B7}" destId="{B3B1B15F-F93C-4400-BD21-C0DEA2703AB3}" srcOrd="0" destOrd="0" presId="urn:microsoft.com/office/officeart/2018/2/layout/IconVerticalSolidList"/>
    <dgm:cxn modelId="{398BD940-256F-4B00-9BA4-4A494E38CC42}" srcId="{8AE53C23-A42C-429B-9AB9-C49B1A0F6F93}" destId="{31124159-59F6-4EF1-96A1-47467647D1B7}" srcOrd="5" destOrd="0" parTransId="{BFDDEE76-80AB-4AC8-AF6B-A80E9971BF28}" sibTransId="{6BD4C2BE-8BB0-4164-ACD5-B854AF107843}"/>
    <dgm:cxn modelId="{54AA8C5F-1B77-425F-B669-1854731E2C55}" srcId="{8AE53C23-A42C-429B-9AB9-C49B1A0F6F93}" destId="{303CBFE3-9CE1-4A96-88D9-E4BA7CA5F381}" srcOrd="4" destOrd="0" parTransId="{F95B288B-70A9-4CFF-BCDC-22EAC3F8CBC5}" sibTransId="{F5CF7EAD-DFAE-44F9-A00C-ED30B647A16A}"/>
    <dgm:cxn modelId="{79796746-FE84-468D-A317-23D2A92D4F0D}" srcId="{8AE53C23-A42C-429B-9AB9-C49B1A0F6F93}" destId="{29D9C02F-91E7-46B1-A319-48A57A336906}" srcOrd="1" destOrd="0" parTransId="{212CB624-485C-4428-9CF4-C63F8883BBF3}" sibTransId="{E76FC169-44D0-44BF-9478-6DAA91F359C9}"/>
    <dgm:cxn modelId="{02604983-45BC-40FE-BD71-7A1961F3BA43}" type="presOf" srcId="{40C15BBE-F2CF-4F84-B65B-64FD5C9DB947}" destId="{C312E21B-5CB2-47FD-B295-AFCF979B05C0}" srcOrd="0" destOrd="0" presId="urn:microsoft.com/office/officeart/2018/2/layout/IconVerticalSolidList"/>
    <dgm:cxn modelId="{7FD7978C-77D1-4E97-BAA3-DCB1CF1B8AF9}" type="presOf" srcId="{29D9C02F-91E7-46B1-A319-48A57A336906}" destId="{534777FA-19D1-460A-8DE7-4E6830683C03}" srcOrd="0" destOrd="0" presId="urn:microsoft.com/office/officeart/2018/2/layout/IconVerticalSolidList"/>
    <dgm:cxn modelId="{138E4F96-199D-4BEF-9ACF-A53DA665EEDD}" type="presOf" srcId="{F029473B-43A0-4300-95ED-3FEE4EB6B12C}" destId="{8E9D707A-DA33-44E9-B323-00C3D65A0C58}" srcOrd="0" destOrd="0" presId="urn:microsoft.com/office/officeart/2018/2/layout/IconVerticalSolidList"/>
    <dgm:cxn modelId="{DABC69AC-729A-494B-BE0C-916045E9991D}" srcId="{8AE53C23-A42C-429B-9AB9-C49B1A0F6F93}" destId="{BF439A1C-C9D7-4F9B-9BD3-93EE4E503E92}" srcOrd="3" destOrd="0" parTransId="{DAC1C7F9-B97F-433A-9900-D88BC91C2F2E}" sibTransId="{7F21132E-0B7F-4AFE-B723-C00D5FB81460}"/>
    <dgm:cxn modelId="{2102E5B2-9E87-415A-B5FC-6DF0A2AF8ACF}" type="presOf" srcId="{8AE53C23-A42C-429B-9AB9-C49B1A0F6F93}" destId="{D5C9735D-25A9-42AE-B555-EFDE988EEE99}" srcOrd="0" destOrd="0" presId="urn:microsoft.com/office/officeart/2018/2/layout/IconVerticalSolidList"/>
    <dgm:cxn modelId="{A6D6DFB9-1A5B-452F-85AC-F8E43AE25474}" srcId="{8AE53C23-A42C-429B-9AB9-C49B1A0F6F93}" destId="{40C15BBE-F2CF-4F84-B65B-64FD5C9DB947}" srcOrd="0" destOrd="0" parTransId="{8ADF8FF1-3B11-404C-A99B-5EE5C17621BB}" sibTransId="{DEB5FB1C-42D3-4FA8-AB04-A6197351C334}"/>
    <dgm:cxn modelId="{FEA9BCBC-BED3-4651-AA1C-D709EEF8D6B9}" srcId="{8AE53C23-A42C-429B-9AB9-C49B1A0F6F93}" destId="{F029473B-43A0-4300-95ED-3FEE4EB6B12C}" srcOrd="2" destOrd="0" parTransId="{DBAD1EE7-8B5D-4B3B-A59C-6DCF664FF6B0}" sibTransId="{D067F39E-13C2-4C58-86C5-80EC45042000}"/>
    <dgm:cxn modelId="{103400BE-B732-4104-8EE6-20847842D483}" type="presOf" srcId="{BF439A1C-C9D7-4F9B-9BD3-93EE4E503E92}" destId="{EACF45EB-A903-41CA-8914-425BE61B4689}" srcOrd="0" destOrd="0" presId="urn:microsoft.com/office/officeart/2018/2/layout/IconVerticalSolidList"/>
    <dgm:cxn modelId="{2326D7EA-43C3-42F4-BDF2-E9F5249BBDBC}" type="presOf" srcId="{303CBFE3-9CE1-4A96-88D9-E4BA7CA5F381}" destId="{E279356B-2C2D-463C-8A92-7C9BB46858A9}" srcOrd="0" destOrd="0" presId="urn:microsoft.com/office/officeart/2018/2/layout/IconVerticalSolidList"/>
    <dgm:cxn modelId="{4F625488-8B9B-42E4-8604-451E8CF1A8FF}" type="presParOf" srcId="{D5C9735D-25A9-42AE-B555-EFDE988EEE99}" destId="{5D4BD4DE-A99C-4C76-A662-1556209CB13A}" srcOrd="0" destOrd="0" presId="urn:microsoft.com/office/officeart/2018/2/layout/IconVerticalSolidList"/>
    <dgm:cxn modelId="{EFD9454E-F3CF-45F6-B645-011D4709A042}" type="presParOf" srcId="{5D4BD4DE-A99C-4C76-A662-1556209CB13A}" destId="{8193311B-77C7-46E4-8A17-5519B48DAA5C}" srcOrd="0" destOrd="0" presId="urn:microsoft.com/office/officeart/2018/2/layout/IconVerticalSolidList"/>
    <dgm:cxn modelId="{B53826A1-3AAD-4ABD-9C1E-553E9CAB52BA}" type="presParOf" srcId="{5D4BD4DE-A99C-4C76-A662-1556209CB13A}" destId="{93A9A3E1-DD72-4C70-B73F-64F5077F5E6A}" srcOrd="1" destOrd="0" presId="urn:microsoft.com/office/officeart/2018/2/layout/IconVerticalSolidList"/>
    <dgm:cxn modelId="{2841C824-9DCC-4216-B8C7-632FC5A08B16}" type="presParOf" srcId="{5D4BD4DE-A99C-4C76-A662-1556209CB13A}" destId="{F87A4DDA-A9F9-4766-B3F4-CD34812BF6A7}" srcOrd="2" destOrd="0" presId="urn:microsoft.com/office/officeart/2018/2/layout/IconVerticalSolidList"/>
    <dgm:cxn modelId="{642E76A6-4C1E-4903-A861-A7CC07AD03A1}" type="presParOf" srcId="{5D4BD4DE-A99C-4C76-A662-1556209CB13A}" destId="{C312E21B-5CB2-47FD-B295-AFCF979B05C0}" srcOrd="3" destOrd="0" presId="urn:microsoft.com/office/officeart/2018/2/layout/IconVerticalSolidList"/>
    <dgm:cxn modelId="{A933ED8D-9F9A-40FC-9D7C-ADF7D52B600F}" type="presParOf" srcId="{D5C9735D-25A9-42AE-B555-EFDE988EEE99}" destId="{1C885794-DE2C-4DBD-8655-6E68860DA160}" srcOrd="1" destOrd="0" presId="urn:microsoft.com/office/officeart/2018/2/layout/IconVerticalSolidList"/>
    <dgm:cxn modelId="{C47EB723-9258-48AD-900B-96A18A262441}" type="presParOf" srcId="{D5C9735D-25A9-42AE-B555-EFDE988EEE99}" destId="{96F543A8-AF0B-4175-9734-C6DFEFE09F93}" srcOrd="2" destOrd="0" presId="urn:microsoft.com/office/officeart/2018/2/layout/IconVerticalSolidList"/>
    <dgm:cxn modelId="{7699D995-E113-4971-BEA1-8692E4C7BEDD}" type="presParOf" srcId="{96F543A8-AF0B-4175-9734-C6DFEFE09F93}" destId="{C8BAC8ED-6E8E-44F5-B9D9-5C69495FD2BF}" srcOrd="0" destOrd="0" presId="urn:microsoft.com/office/officeart/2018/2/layout/IconVerticalSolidList"/>
    <dgm:cxn modelId="{63BF0FD9-A721-4CF3-92AF-CF9E481F9220}" type="presParOf" srcId="{96F543A8-AF0B-4175-9734-C6DFEFE09F93}" destId="{C835A60D-0818-40BA-BFFA-2B24F172E269}" srcOrd="1" destOrd="0" presId="urn:microsoft.com/office/officeart/2018/2/layout/IconVerticalSolidList"/>
    <dgm:cxn modelId="{62128489-CDEA-44C9-95E3-CFC5B61C2883}" type="presParOf" srcId="{96F543A8-AF0B-4175-9734-C6DFEFE09F93}" destId="{26F95660-6E63-4825-B340-13EF1FAAE595}" srcOrd="2" destOrd="0" presId="urn:microsoft.com/office/officeart/2018/2/layout/IconVerticalSolidList"/>
    <dgm:cxn modelId="{5B2FF93A-B5DE-43E5-8BC5-0605E322F5A5}" type="presParOf" srcId="{96F543A8-AF0B-4175-9734-C6DFEFE09F93}" destId="{534777FA-19D1-460A-8DE7-4E6830683C03}" srcOrd="3" destOrd="0" presId="urn:microsoft.com/office/officeart/2018/2/layout/IconVerticalSolidList"/>
    <dgm:cxn modelId="{64AD41BB-50E3-4DB3-96D5-5E9CFF137AD9}" type="presParOf" srcId="{D5C9735D-25A9-42AE-B555-EFDE988EEE99}" destId="{F98C16F0-E332-40EA-BC14-4ECB68F737D4}" srcOrd="3" destOrd="0" presId="urn:microsoft.com/office/officeart/2018/2/layout/IconVerticalSolidList"/>
    <dgm:cxn modelId="{FE285EFF-0E40-490C-BE4F-A68321E8E97B}" type="presParOf" srcId="{D5C9735D-25A9-42AE-B555-EFDE988EEE99}" destId="{1FAB283F-306C-4247-B887-E39BDF953DF7}" srcOrd="4" destOrd="0" presId="urn:microsoft.com/office/officeart/2018/2/layout/IconVerticalSolidList"/>
    <dgm:cxn modelId="{7370266E-0931-4374-8B5A-C4FDC511C08D}" type="presParOf" srcId="{1FAB283F-306C-4247-B887-E39BDF953DF7}" destId="{8F7E9026-AC6D-4FCA-B3D2-5B8BE2B0A8AA}" srcOrd="0" destOrd="0" presId="urn:microsoft.com/office/officeart/2018/2/layout/IconVerticalSolidList"/>
    <dgm:cxn modelId="{89062588-D2D2-4D24-8B49-F2BBB99D82FD}" type="presParOf" srcId="{1FAB283F-306C-4247-B887-E39BDF953DF7}" destId="{AB4A6B3F-A3CC-4E92-BF64-3149ADBD3D3D}" srcOrd="1" destOrd="0" presId="urn:microsoft.com/office/officeart/2018/2/layout/IconVerticalSolidList"/>
    <dgm:cxn modelId="{17206FD5-3716-472D-9051-F89FF40490E0}" type="presParOf" srcId="{1FAB283F-306C-4247-B887-E39BDF953DF7}" destId="{29B36799-1ACB-4160-8AB9-C9590FC8A025}" srcOrd="2" destOrd="0" presId="urn:microsoft.com/office/officeart/2018/2/layout/IconVerticalSolidList"/>
    <dgm:cxn modelId="{F65E35D1-95F9-41D2-8F0C-5CC881E9B4F5}" type="presParOf" srcId="{1FAB283F-306C-4247-B887-E39BDF953DF7}" destId="{8E9D707A-DA33-44E9-B323-00C3D65A0C58}" srcOrd="3" destOrd="0" presId="urn:microsoft.com/office/officeart/2018/2/layout/IconVerticalSolidList"/>
    <dgm:cxn modelId="{80050A8E-A20F-4C11-872F-1EB9ACDFC319}" type="presParOf" srcId="{D5C9735D-25A9-42AE-B555-EFDE988EEE99}" destId="{0FDF1B40-8C2D-4700-915C-24537CB674A1}" srcOrd="5" destOrd="0" presId="urn:microsoft.com/office/officeart/2018/2/layout/IconVerticalSolidList"/>
    <dgm:cxn modelId="{7251180E-201B-4CA0-B469-D33E8F28DF56}" type="presParOf" srcId="{D5C9735D-25A9-42AE-B555-EFDE988EEE99}" destId="{7A563C9B-B837-4BB0-BFE9-1DDAEBB9EE86}" srcOrd="6" destOrd="0" presId="urn:microsoft.com/office/officeart/2018/2/layout/IconVerticalSolidList"/>
    <dgm:cxn modelId="{4F93DFFD-586F-4692-8F66-83E29BFADCF1}" type="presParOf" srcId="{7A563C9B-B837-4BB0-BFE9-1DDAEBB9EE86}" destId="{B7358F4F-F9F7-4DC4-A623-50B4CAF0E6A8}" srcOrd="0" destOrd="0" presId="urn:microsoft.com/office/officeart/2018/2/layout/IconVerticalSolidList"/>
    <dgm:cxn modelId="{AAB4FE00-3DF7-46B2-A81D-636C968055DD}" type="presParOf" srcId="{7A563C9B-B837-4BB0-BFE9-1DDAEBB9EE86}" destId="{4B370528-6BA8-442C-94AB-13AB0725ED83}" srcOrd="1" destOrd="0" presId="urn:microsoft.com/office/officeart/2018/2/layout/IconVerticalSolidList"/>
    <dgm:cxn modelId="{82058790-F4AC-4D81-962B-F59CAA8B05F4}" type="presParOf" srcId="{7A563C9B-B837-4BB0-BFE9-1DDAEBB9EE86}" destId="{2C0A3871-07C1-4BCF-BF2B-55277E4EA868}" srcOrd="2" destOrd="0" presId="urn:microsoft.com/office/officeart/2018/2/layout/IconVerticalSolidList"/>
    <dgm:cxn modelId="{EFF8FD61-8E88-4694-8EA2-C7090FD63F4C}" type="presParOf" srcId="{7A563C9B-B837-4BB0-BFE9-1DDAEBB9EE86}" destId="{EACF45EB-A903-41CA-8914-425BE61B4689}" srcOrd="3" destOrd="0" presId="urn:microsoft.com/office/officeart/2018/2/layout/IconVerticalSolidList"/>
    <dgm:cxn modelId="{14A09B83-02A5-416C-8D64-0B20D7284FC8}" type="presParOf" srcId="{D5C9735D-25A9-42AE-B555-EFDE988EEE99}" destId="{A7FC3EB0-E7B2-4019-ADE2-24D1E5DDA7A5}" srcOrd="7" destOrd="0" presId="urn:microsoft.com/office/officeart/2018/2/layout/IconVerticalSolidList"/>
    <dgm:cxn modelId="{7D576371-9732-4CA2-8CFD-4FC703BE525E}" type="presParOf" srcId="{D5C9735D-25A9-42AE-B555-EFDE988EEE99}" destId="{6C4998B1-EC87-4E84-B567-87D1F5F6B24B}" srcOrd="8" destOrd="0" presId="urn:microsoft.com/office/officeart/2018/2/layout/IconVerticalSolidList"/>
    <dgm:cxn modelId="{6624139F-E031-4E71-B153-7476D44A229E}" type="presParOf" srcId="{6C4998B1-EC87-4E84-B567-87D1F5F6B24B}" destId="{53016F20-9791-4AE5-AA5C-5F4B46D79A53}" srcOrd="0" destOrd="0" presId="urn:microsoft.com/office/officeart/2018/2/layout/IconVerticalSolidList"/>
    <dgm:cxn modelId="{08C6BCFE-F6F1-4B7C-AF96-6CA524E30537}" type="presParOf" srcId="{6C4998B1-EC87-4E84-B567-87D1F5F6B24B}" destId="{E32EBE81-84BB-49D7-B7F6-579936488D1F}" srcOrd="1" destOrd="0" presId="urn:microsoft.com/office/officeart/2018/2/layout/IconVerticalSolidList"/>
    <dgm:cxn modelId="{45692C11-34B4-492C-9F55-8E61A13707D7}" type="presParOf" srcId="{6C4998B1-EC87-4E84-B567-87D1F5F6B24B}" destId="{2E01BF66-B56C-4724-A117-5842576BD9BB}" srcOrd="2" destOrd="0" presId="urn:microsoft.com/office/officeart/2018/2/layout/IconVerticalSolidList"/>
    <dgm:cxn modelId="{32622870-2162-4A3C-B43C-6CD11EE9506A}" type="presParOf" srcId="{6C4998B1-EC87-4E84-B567-87D1F5F6B24B}" destId="{E279356B-2C2D-463C-8A92-7C9BB46858A9}" srcOrd="3" destOrd="0" presId="urn:microsoft.com/office/officeart/2018/2/layout/IconVerticalSolidList"/>
    <dgm:cxn modelId="{B39E1C23-AEBE-4013-9805-704223084CDF}" type="presParOf" srcId="{D5C9735D-25A9-42AE-B555-EFDE988EEE99}" destId="{E603FF07-18BE-41F8-B89B-1C82EC626CC4}" srcOrd="9" destOrd="0" presId="urn:microsoft.com/office/officeart/2018/2/layout/IconVerticalSolidList"/>
    <dgm:cxn modelId="{061AA81E-6275-415E-BD77-2A3DB7FC65EF}" type="presParOf" srcId="{D5C9735D-25A9-42AE-B555-EFDE988EEE99}" destId="{9611C082-D56F-4CF8-ABC4-4BC59DB2A514}" srcOrd="10" destOrd="0" presId="urn:microsoft.com/office/officeart/2018/2/layout/IconVerticalSolidList"/>
    <dgm:cxn modelId="{EB8EE780-9F01-488B-A2AF-BA05FE081359}" type="presParOf" srcId="{9611C082-D56F-4CF8-ABC4-4BC59DB2A514}" destId="{F36BDF57-230B-4332-8209-8DF9D752C7DA}" srcOrd="0" destOrd="0" presId="urn:microsoft.com/office/officeart/2018/2/layout/IconVerticalSolidList"/>
    <dgm:cxn modelId="{E7EAC1E8-79BF-4B5B-8D42-D85F44639A22}" type="presParOf" srcId="{9611C082-D56F-4CF8-ABC4-4BC59DB2A514}" destId="{299A4D09-085E-4A26-B787-20897A393B24}" srcOrd="1" destOrd="0" presId="urn:microsoft.com/office/officeart/2018/2/layout/IconVerticalSolidList"/>
    <dgm:cxn modelId="{91A1D62D-C635-4AD7-9F48-10BE3FF18A66}" type="presParOf" srcId="{9611C082-D56F-4CF8-ABC4-4BC59DB2A514}" destId="{6D9C2EFF-256D-4300-98BB-DE3BF29768D2}" srcOrd="2" destOrd="0" presId="urn:microsoft.com/office/officeart/2018/2/layout/IconVerticalSolidList"/>
    <dgm:cxn modelId="{597CC4C8-D84C-4E68-B180-97A5D9B4F1CC}" type="presParOf" srcId="{9611C082-D56F-4CF8-ABC4-4BC59DB2A514}" destId="{B3B1B15F-F93C-4400-BD21-C0DEA2703A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32C5F-BDF0-416F-9B7E-B023ACB0F7BF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75FBF29-4D1E-491B-8735-85F55E1DFDF8}">
      <dgm:prSet custT="1"/>
      <dgm:spPr/>
      <dgm:t>
        <a:bodyPr/>
        <a:lstStyle/>
        <a:p>
          <a:endParaRPr lang="en-US" sz="2400" dirty="0"/>
        </a:p>
      </dgm:t>
    </dgm:pt>
    <dgm:pt modelId="{94507A00-B6AE-4711-AEF2-89AF6F8BCD4A}" type="parTrans" cxnId="{99ACE916-A851-4BBB-A43B-F0D18D410608}">
      <dgm:prSet/>
      <dgm:spPr/>
      <dgm:t>
        <a:bodyPr/>
        <a:lstStyle/>
        <a:p>
          <a:endParaRPr lang="en-US" sz="2400"/>
        </a:p>
      </dgm:t>
    </dgm:pt>
    <dgm:pt modelId="{F24744C0-F610-468C-9DE9-2D43E0AB09E5}" type="sibTrans" cxnId="{99ACE916-A851-4BBB-A43B-F0D18D410608}">
      <dgm:prSet/>
      <dgm:spPr/>
      <dgm:t>
        <a:bodyPr/>
        <a:lstStyle/>
        <a:p>
          <a:endParaRPr lang="en-US" sz="2000"/>
        </a:p>
      </dgm:t>
    </dgm:pt>
    <dgm:pt modelId="{C4546860-0351-446B-88B1-709D7850AA14}">
      <dgm:prSet custT="1"/>
      <dgm:spPr/>
      <dgm:t>
        <a:bodyPr/>
        <a:lstStyle/>
        <a:p>
          <a:pPr rtl="0"/>
          <a:r>
            <a:rPr lang="en-US" sz="2400" dirty="0"/>
            <a:t>Communicate with your parents by </a:t>
          </a:r>
          <a:r>
            <a:rPr lang="en-US" sz="2400" dirty="0">
              <a:latin typeface="Calibri"/>
            </a:rPr>
            <a:t>Wednesday giving</a:t>
          </a:r>
          <a:r>
            <a:rPr lang="en-US" sz="2400" dirty="0"/>
            <a:t> them important info practice/schedules</a:t>
          </a:r>
        </a:p>
      </dgm:t>
    </dgm:pt>
    <dgm:pt modelId="{427AA087-E9F3-4A64-A02F-6DBABFF3B18D}" type="parTrans" cxnId="{E8047EAD-9505-4BB3-926E-ACA2C7B61C9E}">
      <dgm:prSet/>
      <dgm:spPr/>
      <dgm:t>
        <a:bodyPr/>
        <a:lstStyle/>
        <a:p>
          <a:endParaRPr lang="en-US" sz="2400"/>
        </a:p>
      </dgm:t>
    </dgm:pt>
    <dgm:pt modelId="{D220CAEF-81FC-47CB-969D-5DA79C985DE2}" type="sibTrans" cxnId="{E8047EAD-9505-4BB3-926E-ACA2C7B61C9E}">
      <dgm:prSet/>
      <dgm:spPr/>
      <dgm:t>
        <a:bodyPr/>
        <a:lstStyle/>
        <a:p>
          <a:endParaRPr lang="en-US" sz="2000"/>
        </a:p>
      </dgm:t>
    </dgm:pt>
    <dgm:pt modelId="{6F9157CC-DD9F-4156-9C7F-C2E7BA8ACFAD}">
      <dgm:prSet custT="1"/>
      <dgm:spPr/>
      <dgm:t>
        <a:bodyPr/>
        <a:lstStyle/>
        <a:p>
          <a:r>
            <a:rPr lang="en-US" sz="2400" dirty="0"/>
            <a:t>Equal playing time for all involved</a:t>
          </a:r>
        </a:p>
      </dgm:t>
    </dgm:pt>
    <dgm:pt modelId="{1CB03E63-8613-4B9F-AF32-C6CAB10B72DC}" type="parTrans" cxnId="{CD019871-2242-45DF-B926-CEF7AAA0A900}">
      <dgm:prSet/>
      <dgm:spPr/>
      <dgm:t>
        <a:bodyPr/>
        <a:lstStyle/>
        <a:p>
          <a:endParaRPr lang="en-US" sz="2400"/>
        </a:p>
      </dgm:t>
    </dgm:pt>
    <dgm:pt modelId="{C4139B58-D512-4C31-96FE-58480ACF1715}" type="sibTrans" cxnId="{CD019871-2242-45DF-B926-CEF7AAA0A900}">
      <dgm:prSet/>
      <dgm:spPr/>
      <dgm:t>
        <a:bodyPr/>
        <a:lstStyle/>
        <a:p>
          <a:endParaRPr lang="en-US" sz="2000"/>
        </a:p>
      </dgm:t>
    </dgm:pt>
    <dgm:pt modelId="{6AF63E48-EAAC-488F-B428-592D3D4B8DC4}">
      <dgm:prSet custT="1"/>
      <dgm:spPr/>
      <dgm:t>
        <a:bodyPr/>
        <a:lstStyle/>
        <a:p>
          <a:r>
            <a:rPr lang="en-US" sz="2400" dirty="0"/>
            <a:t>Have realistic expectation. Be positive</a:t>
          </a:r>
        </a:p>
      </dgm:t>
    </dgm:pt>
    <dgm:pt modelId="{DDF5708D-CB35-4084-88C9-61D8A5AF1651}" type="parTrans" cxnId="{4E4A8E10-BAB0-4E96-AC92-93986B75A774}">
      <dgm:prSet/>
      <dgm:spPr/>
      <dgm:t>
        <a:bodyPr/>
        <a:lstStyle/>
        <a:p>
          <a:endParaRPr lang="en-US" sz="2400"/>
        </a:p>
      </dgm:t>
    </dgm:pt>
    <dgm:pt modelId="{2CE9B353-6E12-43D0-A5FB-1D5F8E6F7E3E}" type="sibTrans" cxnId="{4E4A8E10-BAB0-4E96-AC92-93986B75A774}">
      <dgm:prSet/>
      <dgm:spPr/>
      <dgm:t>
        <a:bodyPr/>
        <a:lstStyle/>
        <a:p>
          <a:endParaRPr lang="en-US" sz="2000"/>
        </a:p>
      </dgm:t>
    </dgm:pt>
    <dgm:pt modelId="{AA20A0CD-B5C3-4FF7-A2F7-0CB1B4DCF2B2}">
      <dgm:prSet custT="1"/>
      <dgm:spPr/>
      <dgm:t>
        <a:bodyPr/>
        <a:lstStyle/>
        <a:p>
          <a:r>
            <a:rPr lang="en-US" sz="2400" dirty="0"/>
            <a:t>Stress Parental Support</a:t>
          </a:r>
        </a:p>
      </dgm:t>
    </dgm:pt>
    <dgm:pt modelId="{C6C3E19A-39D1-4C53-92FD-84251775C775}" type="parTrans" cxnId="{0BC5DC96-3B8D-48ED-883D-6FDE21619FB5}">
      <dgm:prSet/>
      <dgm:spPr/>
      <dgm:t>
        <a:bodyPr/>
        <a:lstStyle/>
        <a:p>
          <a:endParaRPr lang="en-US" sz="2400"/>
        </a:p>
      </dgm:t>
    </dgm:pt>
    <dgm:pt modelId="{9B9A02A7-09E5-4BD9-8F77-5C9C57135FEE}" type="sibTrans" cxnId="{0BC5DC96-3B8D-48ED-883D-6FDE21619FB5}">
      <dgm:prSet/>
      <dgm:spPr/>
      <dgm:t>
        <a:bodyPr/>
        <a:lstStyle/>
        <a:p>
          <a:endParaRPr lang="en-US" sz="2000"/>
        </a:p>
      </dgm:t>
    </dgm:pt>
    <dgm:pt modelId="{495785D7-C27B-4205-A8ED-3E2B8ABF8F07}">
      <dgm:prSet custT="1"/>
      <dgm:spPr/>
      <dgm:t>
        <a:bodyPr/>
        <a:lstStyle/>
        <a:p>
          <a:r>
            <a:rPr lang="en-US" sz="2400" dirty="0"/>
            <a:t>Be clear on your expectations of conduct</a:t>
          </a:r>
        </a:p>
      </dgm:t>
    </dgm:pt>
    <dgm:pt modelId="{13D89825-B679-4472-BB30-D68F79230FE3}" type="parTrans" cxnId="{44F8B42A-27D3-4A7E-99F7-A297ADB6F32F}">
      <dgm:prSet/>
      <dgm:spPr/>
      <dgm:t>
        <a:bodyPr/>
        <a:lstStyle/>
        <a:p>
          <a:endParaRPr lang="en-US" sz="2400"/>
        </a:p>
      </dgm:t>
    </dgm:pt>
    <dgm:pt modelId="{99D21E7A-F592-4994-B5C4-1DC137EB3E1F}" type="sibTrans" cxnId="{44F8B42A-27D3-4A7E-99F7-A297ADB6F32F}">
      <dgm:prSet/>
      <dgm:spPr/>
      <dgm:t>
        <a:bodyPr/>
        <a:lstStyle/>
        <a:p>
          <a:endParaRPr lang="en-US" sz="2000"/>
        </a:p>
      </dgm:t>
    </dgm:pt>
    <dgm:pt modelId="{DF2C9663-FD51-4539-B27D-38939C87A891}" type="pres">
      <dgm:prSet presAssocID="{2D232C5F-BDF0-416F-9B7E-B023ACB0F7BF}" presName="vert0" presStyleCnt="0">
        <dgm:presLayoutVars>
          <dgm:dir/>
          <dgm:animOne val="branch"/>
          <dgm:animLvl val="lvl"/>
        </dgm:presLayoutVars>
      </dgm:prSet>
      <dgm:spPr/>
    </dgm:pt>
    <dgm:pt modelId="{42785CD0-EC87-4542-AE4A-3F59C5B1F7C3}" type="pres">
      <dgm:prSet presAssocID="{C4546860-0351-446B-88B1-709D7850AA14}" presName="thickLine" presStyleLbl="alignNode1" presStyleIdx="0" presStyleCnt="6"/>
      <dgm:spPr/>
    </dgm:pt>
    <dgm:pt modelId="{D3AA6CC7-9C00-4E54-BF4D-67E2CC7874CE}" type="pres">
      <dgm:prSet presAssocID="{C4546860-0351-446B-88B1-709D7850AA14}" presName="horz1" presStyleCnt="0"/>
      <dgm:spPr/>
    </dgm:pt>
    <dgm:pt modelId="{4AB34D4C-807A-4B60-B8F0-3B876E1611D1}" type="pres">
      <dgm:prSet presAssocID="{C4546860-0351-446B-88B1-709D7850AA14}" presName="tx1" presStyleLbl="revTx" presStyleIdx="0" presStyleCnt="6"/>
      <dgm:spPr/>
    </dgm:pt>
    <dgm:pt modelId="{93DBDE78-E223-4D35-A6E4-D37B016C3C0C}" type="pres">
      <dgm:prSet presAssocID="{C4546860-0351-446B-88B1-709D7850AA14}" presName="vert1" presStyleCnt="0"/>
      <dgm:spPr/>
    </dgm:pt>
    <dgm:pt modelId="{C75953D2-0C13-41FF-8A1D-181E346F3487}" type="pres">
      <dgm:prSet presAssocID="{6F9157CC-DD9F-4156-9C7F-C2E7BA8ACFAD}" presName="thickLine" presStyleLbl="alignNode1" presStyleIdx="1" presStyleCnt="6"/>
      <dgm:spPr/>
    </dgm:pt>
    <dgm:pt modelId="{AFF00BBB-73E6-4ED6-8C3C-14C917214A88}" type="pres">
      <dgm:prSet presAssocID="{6F9157CC-DD9F-4156-9C7F-C2E7BA8ACFAD}" presName="horz1" presStyleCnt="0"/>
      <dgm:spPr/>
    </dgm:pt>
    <dgm:pt modelId="{51E8BA4F-19B8-46D7-B210-00C92EDB3C16}" type="pres">
      <dgm:prSet presAssocID="{6F9157CC-DD9F-4156-9C7F-C2E7BA8ACFAD}" presName="tx1" presStyleLbl="revTx" presStyleIdx="1" presStyleCnt="6"/>
      <dgm:spPr/>
    </dgm:pt>
    <dgm:pt modelId="{466EFDCE-D3C4-4C05-A17A-11AA2779206D}" type="pres">
      <dgm:prSet presAssocID="{6F9157CC-DD9F-4156-9C7F-C2E7BA8ACFAD}" presName="vert1" presStyleCnt="0"/>
      <dgm:spPr/>
    </dgm:pt>
    <dgm:pt modelId="{28EC3BBB-1524-4183-8E20-0749C8A531B9}" type="pres">
      <dgm:prSet presAssocID="{6AF63E48-EAAC-488F-B428-592D3D4B8DC4}" presName="thickLine" presStyleLbl="alignNode1" presStyleIdx="2" presStyleCnt="6"/>
      <dgm:spPr/>
    </dgm:pt>
    <dgm:pt modelId="{196E7746-895C-415E-A093-C5FABD4D987D}" type="pres">
      <dgm:prSet presAssocID="{6AF63E48-EAAC-488F-B428-592D3D4B8DC4}" presName="horz1" presStyleCnt="0"/>
      <dgm:spPr/>
    </dgm:pt>
    <dgm:pt modelId="{045B7CC4-8585-4BE2-986B-436B6B7981BE}" type="pres">
      <dgm:prSet presAssocID="{6AF63E48-EAAC-488F-B428-592D3D4B8DC4}" presName="tx1" presStyleLbl="revTx" presStyleIdx="2" presStyleCnt="6"/>
      <dgm:spPr/>
    </dgm:pt>
    <dgm:pt modelId="{88923348-756A-4E56-850C-46044E33A8C3}" type="pres">
      <dgm:prSet presAssocID="{6AF63E48-EAAC-488F-B428-592D3D4B8DC4}" presName="vert1" presStyleCnt="0"/>
      <dgm:spPr/>
    </dgm:pt>
    <dgm:pt modelId="{E48AEE82-1288-40A7-BE2B-9C6A68B7C60C}" type="pres">
      <dgm:prSet presAssocID="{AA20A0CD-B5C3-4FF7-A2F7-0CB1B4DCF2B2}" presName="thickLine" presStyleLbl="alignNode1" presStyleIdx="3" presStyleCnt="6"/>
      <dgm:spPr/>
    </dgm:pt>
    <dgm:pt modelId="{2CB0E35F-1564-41D3-B298-1E5AB8E6AE97}" type="pres">
      <dgm:prSet presAssocID="{AA20A0CD-B5C3-4FF7-A2F7-0CB1B4DCF2B2}" presName="horz1" presStyleCnt="0"/>
      <dgm:spPr/>
    </dgm:pt>
    <dgm:pt modelId="{7C7475F8-4691-40D7-844D-4206595E35D7}" type="pres">
      <dgm:prSet presAssocID="{AA20A0CD-B5C3-4FF7-A2F7-0CB1B4DCF2B2}" presName="tx1" presStyleLbl="revTx" presStyleIdx="3" presStyleCnt="6"/>
      <dgm:spPr/>
    </dgm:pt>
    <dgm:pt modelId="{3DDAFDBF-6896-4428-9702-55994BBE6FC3}" type="pres">
      <dgm:prSet presAssocID="{AA20A0CD-B5C3-4FF7-A2F7-0CB1B4DCF2B2}" presName="vert1" presStyleCnt="0"/>
      <dgm:spPr/>
    </dgm:pt>
    <dgm:pt modelId="{F52CFC81-F4DC-4D85-B49F-8CAADDF89844}" type="pres">
      <dgm:prSet presAssocID="{495785D7-C27B-4205-A8ED-3E2B8ABF8F07}" presName="thickLine" presStyleLbl="alignNode1" presStyleIdx="4" presStyleCnt="6"/>
      <dgm:spPr/>
    </dgm:pt>
    <dgm:pt modelId="{38B5856F-D2ED-44A6-B25F-6943833D041E}" type="pres">
      <dgm:prSet presAssocID="{495785D7-C27B-4205-A8ED-3E2B8ABF8F07}" presName="horz1" presStyleCnt="0"/>
      <dgm:spPr/>
    </dgm:pt>
    <dgm:pt modelId="{A6E0DF65-6B52-4134-A0E8-BE70AEE33623}" type="pres">
      <dgm:prSet presAssocID="{495785D7-C27B-4205-A8ED-3E2B8ABF8F07}" presName="tx1" presStyleLbl="revTx" presStyleIdx="4" presStyleCnt="6"/>
      <dgm:spPr/>
    </dgm:pt>
    <dgm:pt modelId="{FD09C807-2BFB-4733-8B92-D03F10B3F7F1}" type="pres">
      <dgm:prSet presAssocID="{495785D7-C27B-4205-A8ED-3E2B8ABF8F07}" presName="vert1" presStyleCnt="0"/>
      <dgm:spPr/>
    </dgm:pt>
    <dgm:pt modelId="{89EEB182-D92B-4697-916D-D81136D81A96}" type="pres">
      <dgm:prSet presAssocID="{D75FBF29-4D1E-491B-8735-85F55E1DFDF8}" presName="thickLine" presStyleLbl="alignNode1" presStyleIdx="5" presStyleCnt="6"/>
      <dgm:spPr/>
    </dgm:pt>
    <dgm:pt modelId="{91C1266B-D023-4414-9746-76FE100903BC}" type="pres">
      <dgm:prSet presAssocID="{D75FBF29-4D1E-491B-8735-85F55E1DFDF8}" presName="horz1" presStyleCnt="0"/>
      <dgm:spPr/>
    </dgm:pt>
    <dgm:pt modelId="{D000EFD8-5F9C-4629-BF32-71206501C9FA}" type="pres">
      <dgm:prSet presAssocID="{D75FBF29-4D1E-491B-8735-85F55E1DFDF8}" presName="tx1" presStyleLbl="revTx" presStyleIdx="5" presStyleCnt="6"/>
      <dgm:spPr/>
    </dgm:pt>
    <dgm:pt modelId="{D30FC3B2-7D36-4D72-B8C0-797BE3670A7C}" type="pres">
      <dgm:prSet presAssocID="{D75FBF29-4D1E-491B-8735-85F55E1DFDF8}" presName="vert1" presStyleCnt="0"/>
      <dgm:spPr/>
    </dgm:pt>
  </dgm:ptLst>
  <dgm:cxnLst>
    <dgm:cxn modelId="{4E4A8E10-BAB0-4E96-AC92-93986B75A774}" srcId="{2D232C5F-BDF0-416F-9B7E-B023ACB0F7BF}" destId="{6AF63E48-EAAC-488F-B428-592D3D4B8DC4}" srcOrd="2" destOrd="0" parTransId="{DDF5708D-CB35-4084-88C9-61D8A5AF1651}" sibTransId="{2CE9B353-6E12-43D0-A5FB-1D5F8E6F7E3E}"/>
    <dgm:cxn modelId="{99ACE916-A851-4BBB-A43B-F0D18D410608}" srcId="{2D232C5F-BDF0-416F-9B7E-B023ACB0F7BF}" destId="{D75FBF29-4D1E-491B-8735-85F55E1DFDF8}" srcOrd="5" destOrd="0" parTransId="{94507A00-B6AE-4711-AEF2-89AF6F8BCD4A}" sibTransId="{F24744C0-F610-468C-9DE9-2D43E0AB09E5}"/>
    <dgm:cxn modelId="{B44A671B-1935-4388-BDE8-B95C4F84D0E5}" type="presOf" srcId="{6F9157CC-DD9F-4156-9C7F-C2E7BA8ACFAD}" destId="{51E8BA4F-19B8-46D7-B210-00C92EDB3C16}" srcOrd="0" destOrd="0" presId="urn:microsoft.com/office/officeart/2008/layout/LinedList"/>
    <dgm:cxn modelId="{44F8B42A-27D3-4A7E-99F7-A297ADB6F32F}" srcId="{2D232C5F-BDF0-416F-9B7E-B023ACB0F7BF}" destId="{495785D7-C27B-4205-A8ED-3E2B8ABF8F07}" srcOrd="4" destOrd="0" parTransId="{13D89825-B679-4472-BB30-D68F79230FE3}" sibTransId="{99D21E7A-F592-4994-B5C4-1DC137EB3E1F}"/>
    <dgm:cxn modelId="{B52A2334-6D42-4006-AE57-A7BA2AC0D1EF}" type="presOf" srcId="{2D232C5F-BDF0-416F-9B7E-B023ACB0F7BF}" destId="{DF2C9663-FD51-4539-B27D-38939C87A891}" srcOrd="0" destOrd="0" presId="urn:microsoft.com/office/officeart/2008/layout/LinedList"/>
    <dgm:cxn modelId="{CD019871-2242-45DF-B926-CEF7AAA0A900}" srcId="{2D232C5F-BDF0-416F-9B7E-B023ACB0F7BF}" destId="{6F9157CC-DD9F-4156-9C7F-C2E7BA8ACFAD}" srcOrd="1" destOrd="0" parTransId="{1CB03E63-8613-4B9F-AF32-C6CAB10B72DC}" sibTransId="{C4139B58-D512-4C31-96FE-58480ACF1715}"/>
    <dgm:cxn modelId="{0BC5DC96-3B8D-48ED-883D-6FDE21619FB5}" srcId="{2D232C5F-BDF0-416F-9B7E-B023ACB0F7BF}" destId="{AA20A0CD-B5C3-4FF7-A2F7-0CB1B4DCF2B2}" srcOrd="3" destOrd="0" parTransId="{C6C3E19A-39D1-4C53-92FD-84251775C775}" sibTransId="{9B9A02A7-09E5-4BD9-8F77-5C9C57135FEE}"/>
    <dgm:cxn modelId="{5E349A9F-29EE-439B-B5A2-F26CE059FECC}" type="presOf" srcId="{6AF63E48-EAAC-488F-B428-592D3D4B8DC4}" destId="{045B7CC4-8585-4BE2-986B-436B6B7981BE}" srcOrd="0" destOrd="0" presId="urn:microsoft.com/office/officeart/2008/layout/LinedList"/>
    <dgm:cxn modelId="{F0ED33A7-FE4F-44F5-8CEF-4BA0BEE77D72}" type="presOf" srcId="{D75FBF29-4D1E-491B-8735-85F55E1DFDF8}" destId="{D000EFD8-5F9C-4629-BF32-71206501C9FA}" srcOrd="0" destOrd="0" presId="urn:microsoft.com/office/officeart/2008/layout/LinedList"/>
    <dgm:cxn modelId="{E8047EAD-9505-4BB3-926E-ACA2C7B61C9E}" srcId="{2D232C5F-BDF0-416F-9B7E-B023ACB0F7BF}" destId="{C4546860-0351-446B-88B1-709D7850AA14}" srcOrd="0" destOrd="0" parTransId="{427AA087-E9F3-4A64-A02F-6DBABFF3B18D}" sibTransId="{D220CAEF-81FC-47CB-969D-5DA79C985DE2}"/>
    <dgm:cxn modelId="{35B28FB9-0327-41B0-A8AB-22A20E9C4EED}" type="presOf" srcId="{AA20A0CD-B5C3-4FF7-A2F7-0CB1B4DCF2B2}" destId="{7C7475F8-4691-40D7-844D-4206595E35D7}" srcOrd="0" destOrd="0" presId="urn:microsoft.com/office/officeart/2008/layout/LinedList"/>
    <dgm:cxn modelId="{07C9F1BE-EC47-4AC8-A86C-31E8D5DA9177}" type="presOf" srcId="{C4546860-0351-446B-88B1-709D7850AA14}" destId="{4AB34D4C-807A-4B60-B8F0-3B876E1611D1}" srcOrd="0" destOrd="0" presId="urn:microsoft.com/office/officeart/2008/layout/LinedList"/>
    <dgm:cxn modelId="{9FE1E3F9-7FD0-4CAB-980C-A0B4C8132903}" type="presOf" srcId="{495785D7-C27B-4205-A8ED-3E2B8ABF8F07}" destId="{A6E0DF65-6B52-4134-A0E8-BE70AEE33623}" srcOrd="0" destOrd="0" presId="urn:microsoft.com/office/officeart/2008/layout/LinedList"/>
    <dgm:cxn modelId="{D9962C42-CFC1-476C-AFCB-90C3F98B3BFF}" type="presParOf" srcId="{DF2C9663-FD51-4539-B27D-38939C87A891}" destId="{42785CD0-EC87-4542-AE4A-3F59C5B1F7C3}" srcOrd="0" destOrd="0" presId="urn:microsoft.com/office/officeart/2008/layout/LinedList"/>
    <dgm:cxn modelId="{D9D4DDD3-79BC-41CB-BDF5-69DF15D10479}" type="presParOf" srcId="{DF2C9663-FD51-4539-B27D-38939C87A891}" destId="{D3AA6CC7-9C00-4E54-BF4D-67E2CC7874CE}" srcOrd="1" destOrd="0" presId="urn:microsoft.com/office/officeart/2008/layout/LinedList"/>
    <dgm:cxn modelId="{A7451B96-A6EC-4E86-AD84-7DE3AB908BB2}" type="presParOf" srcId="{D3AA6CC7-9C00-4E54-BF4D-67E2CC7874CE}" destId="{4AB34D4C-807A-4B60-B8F0-3B876E1611D1}" srcOrd="0" destOrd="0" presId="urn:microsoft.com/office/officeart/2008/layout/LinedList"/>
    <dgm:cxn modelId="{ACFE7CE5-4551-48FB-A144-BB74D54776A3}" type="presParOf" srcId="{D3AA6CC7-9C00-4E54-BF4D-67E2CC7874CE}" destId="{93DBDE78-E223-4D35-A6E4-D37B016C3C0C}" srcOrd="1" destOrd="0" presId="urn:microsoft.com/office/officeart/2008/layout/LinedList"/>
    <dgm:cxn modelId="{066AF984-60B2-46BC-BF60-ED31BC3351C9}" type="presParOf" srcId="{DF2C9663-FD51-4539-B27D-38939C87A891}" destId="{C75953D2-0C13-41FF-8A1D-181E346F3487}" srcOrd="2" destOrd="0" presId="urn:microsoft.com/office/officeart/2008/layout/LinedList"/>
    <dgm:cxn modelId="{5696175A-9012-4FB2-B8BF-1D7B8AA48D32}" type="presParOf" srcId="{DF2C9663-FD51-4539-B27D-38939C87A891}" destId="{AFF00BBB-73E6-4ED6-8C3C-14C917214A88}" srcOrd="3" destOrd="0" presId="urn:microsoft.com/office/officeart/2008/layout/LinedList"/>
    <dgm:cxn modelId="{581324FB-1CFE-4191-A905-4C2AD2E30FAE}" type="presParOf" srcId="{AFF00BBB-73E6-4ED6-8C3C-14C917214A88}" destId="{51E8BA4F-19B8-46D7-B210-00C92EDB3C16}" srcOrd="0" destOrd="0" presId="urn:microsoft.com/office/officeart/2008/layout/LinedList"/>
    <dgm:cxn modelId="{D3DD982B-8A48-4EBF-A6A2-53D936D83ABA}" type="presParOf" srcId="{AFF00BBB-73E6-4ED6-8C3C-14C917214A88}" destId="{466EFDCE-D3C4-4C05-A17A-11AA2779206D}" srcOrd="1" destOrd="0" presId="urn:microsoft.com/office/officeart/2008/layout/LinedList"/>
    <dgm:cxn modelId="{2D4EE2BD-216D-4E55-8BE3-4A2E455364CE}" type="presParOf" srcId="{DF2C9663-FD51-4539-B27D-38939C87A891}" destId="{28EC3BBB-1524-4183-8E20-0749C8A531B9}" srcOrd="4" destOrd="0" presId="urn:microsoft.com/office/officeart/2008/layout/LinedList"/>
    <dgm:cxn modelId="{6771B0E1-9757-415E-8495-39C100F68462}" type="presParOf" srcId="{DF2C9663-FD51-4539-B27D-38939C87A891}" destId="{196E7746-895C-415E-A093-C5FABD4D987D}" srcOrd="5" destOrd="0" presId="urn:microsoft.com/office/officeart/2008/layout/LinedList"/>
    <dgm:cxn modelId="{E9B0EF9D-4A16-44CF-9D8B-4198464857BC}" type="presParOf" srcId="{196E7746-895C-415E-A093-C5FABD4D987D}" destId="{045B7CC4-8585-4BE2-986B-436B6B7981BE}" srcOrd="0" destOrd="0" presId="urn:microsoft.com/office/officeart/2008/layout/LinedList"/>
    <dgm:cxn modelId="{CDE1FAE3-8076-4410-B6E0-9EB0CA28FBE4}" type="presParOf" srcId="{196E7746-895C-415E-A093-C5FABD4D987D}" destId="{88923348-756A-4E56-850C-46044E33A8C3}" srcOrd="1" destOrd="0" presId="urn:microsoft.com/office/officeart/2008/layout/LinedList"/>
    <dgm:cxn modelId="{388C76A8-0C10-4162-8DE6-FCB7B7DF96CB}" type="presParOf" srcId="{DF2C9663-FD51-4539-B27D-38939C87A891}" destId="{E48AEE82-1288-40A7-BE2B-9C6A68B7C60C}" srcOrd="6" destOrd="0" presId="urn:microsoft.com/office/officeart/2008/layout/LinedList"/>
    <dgm:cxn modelId="{4F563E33-1E69-475F-BBF6-977A102ECC49}" type="presParOf" srcId="{DF2C9663-FD51-4539-B27D-38939C87A891}" destId="{2CB0E35F-1564-41D3-B298-1E5AB8E6AE97}" srcOrd="7" destOrd="0" presId="urn:microsoft.com/office/officeart/2008/layout/LinedList"/>
    <dgm:cxn modelId="{2C64BE66-E292-419C-9B89-2C3928BB2056}" type="presParOf" srcId="{2CB0E35F-1564-41D3-B298-1E5AB8E6AE97}" destId="{7C7475F8-4691-40D7-844D-4206595E35D7}" srcOrd="0" destOrd="0" presId="urn:microsoft.com/office/officeart/2008/layout/LinedList"/>
    <dgm:cxn modelId="{93892C81-3E36-4383-BE43-7B352F9E2D39}" type="presParOf" srcId="{2CB0E35F-1564-41D3-B298-1E5AB8E6AE97}" destId="{3DDAFDBF-6896-4428-9702-55994BBE6FC3}" srcOrd="1" destOrd="0" presId="urn:microsoft.com/office/officeart/2008/layout/LinedList"/>
    <dgm:cxn modelId="{0FF654CB-DFAB-4EAC-B117-A8263E9A4DA3}" type="presParOf" srcId="{DF2C9663-FD51-4539-B27D-38939C87A891}" destId="{F52CFC81-F4DC-4D85-B49F-8CAADDF89844}" srcOrd="8" destOrd="0" presId="urn:microsoft.com/office/officeart/2008/layout/LinedList"/>
    <dgm:cxn modelId="{1483069D-5259-4FA8-B421-9A6E87FB483A}" type="presParOf" srcId="{DF2C9663-FD51-4539-B27D-38939C87A891}" destId="{38B5856F-D2ED-44A6-B25F-6943833D041E}" srcOrd="9" destOrd="0" presId="urn:microsoft.com/office/officeart/2008/layout/LinedList"/>
    <dgm:cxn modelId="{3EA50AA3-89AD-419B-A34D-32885FA5E37F}" type="presParOf" srcId="{38B5856F-D2ED-44A6-B25F-6943833D041E}" destId="{A6E0DF65-6B52-4134-A0E8-BE70AEE33623}" srcOrd="0" destOrd="0" presId="urn:microsoft.com/office/officeart/2008/layout/LinedList"/>
    <dgm:cxn modelId="{2FD49C84-6493-45F2-9F82-7FAF53BE571E}" type="presParOf" srcId="{38B5856F-D2ED-44A6-B25F-6943833D041E}" destId="{FD09C807-2BFB-4733-8B92-D03F10B3F7F1}" srcOrd="1" destOrd="0" presId="urn:microsoft.com/office/officeart/2008/layout/LinedList"/>
    <dgm:cxn modelId="{AA177480-97FB-4DDF-BD70-DF407CE20BCE}" type="presParOf" srcId="{DF2C9663-FD51-4539-B27D-38939C87A891}" destId="{89EEB182-D92B-4697-916D-D81136D81A96}" srcOrd="10" destOrd="0" presId="urn:microsoft.com/office/officeart/2008/layout/LinedList"/>
    <dgm:cxn modelId="{0C7B827C-14C3-41E5-946A-B73346F862C4}" type="presParOf" srcId="{DF2C9663-FD51-4539-B27D-38939C87A891}" destId="{91C1266B-D023-4414-9746-76FE100903BC}" srcOrd="11" destOrd="0" presId="urn:microsoft.com/office/officeart/2008/layout/LinedList"/>
    <dgm:cxn modelId="{DB91022F-05F6-499E-A5BA-ABC523233F8A}" type="presParOf" srcId="{91C1266B-D023-4414-9746-76FE100903BC}" destId="{D000EFD8-5F9C-4629-BF32-71206501C9FA}" srcOrd="0" destOrd="0" presId="urn:microsoft.com/office/officeart/2008/layout/LinedList"/>
    <dgm:cxn modelId="{B9A2867B-574F-4F54-A8B5-0F3DACAEAAED}" type="presParOf" srcId="{91C1266B-D023-4414-9746-76FE100903BC}" destId="{D30FC3B2-7D36-4D72-B8C0-797BE3670A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FCEC5A-2F20-495C-9A9A-7696C1404FF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EF911A-B89F-4ED6-8BA4-953F0A5322C6}">
      <dgm:prSet/>
      <dgm:spPr/>
      <dgm:t>
        <a:bodyPr/>
        <a:lstStyle/>
        <a:p>
          <a:r>
            <a:rPr lang="en-US" dirty="0"/>
            <a:t>Best way to contact me is by email</a:t>
          </a:r>
        </a:p>
      </dgm:t>
    </dgm:pt>
    <dgm:pt modelId="{B9EA6661-D0CC-488D-B066-67755EF870FB}" type="parTrans" cxnId="{36B51098-4FC0-4C00-8EFE-BDEC012DDBC3}">
      <dgm:prSet/>
      <dgm:spPr/>
      <dgm:t>
        <a:bodyPr/>
        <a:lstStyle/>
        <a:p>
          <a:endParaRPr lang="en-US"/>
        </a:p>
      </dgm:t>
    </dgm:pt>
    <dgm:pt modelId="{F2F746FA-B0FB-425C-9CCB-7509767BAA4C}" type="sibTrans" cxnId="{36B51098-4FC0-4C00-8EFE-BDEC012DDBC3}">
      <dgm:prSet/>
      <dgm:spPr/>
      <dgm:t>
        <a:bodyPr/>
        <a:lstStyle/>
        <a:p>
          <a:endParaRPr lang="en-US"/>
        </a:p>
      </dgm:t>
    </dgm:pt>
    <dgm:pt modelId="{2B1BF9C7-90D3-4544-B998-E0DFBB601C45}">
      <dgm:prSet/>
      <dgm:spPr/>
      <dgm:t>
        <a:bodyPr/>
        <a:lstStyle/>
        <a:p>
          <a:pPr rtl="0"/>
          <a:r>
            <a:rPr lang="en-US" dirty="0">
              <a:hlinkClick xmlns:r="http://schemas.openxmlformats.org/officeDocument/2006/relationships" r:id="rId1"/>
            </a:rPr>
            <a:t>nichole@dardenneprairie.org</a:t>
          </a:r>
          <a:r>
            <a:rPr lang="en-US" dirty="0">
              <a:latin typeface="Calibri"/>
            </a:rPr>
            <a:t> </a:t>
          </a:r>
          <a:endParaRPr lang="en-US" dirty="0"/>
        </a:p>
      </dgm:t>
    </dgm:pt>
    <dgm:pt modelId="{9802282F-306F-49D1-942E-54D69B9A825E}" type="parTrans" cxnId="{2991AB69-0D00-4D77-9F06-27DCA0472E6B}">
      <dgm:prSet/>
      <dgm:spPr/>
      <dgm:t>
        <a:bodyPr/>
        <a:lstStyle/>
        <a:p>
          <a:endParaRPr lang="en-US"/>
        </a:p>
      </dgm:t>
    </dgm:pt>
    <dgm:pt modelId="{45D7566E-8A48-4614-996A-07A881A927F8}" type="sibTrans" cxnId="{2991AB69-0D00-4D77-9F06-27DCA0472E6B}">
      <dgm:prSet/>
      <dgm:spPr/>
      <dgm:t>
        <a:bodyPr/>
        <a:lstStyle/>
        <a:p>
          <a:endParaRPr lang="en-US"/>
        </a:p>
      </dgm:t>
    </dgm:pt>
    <dgm:pt modelId="{6DFB47F7-86F2-423A-9CED-83F3CEA778D3}" type="pres">
      <dgm:prSet presAssocID="{8FFCEC5A-2F20-495C-9A9A-7696C1404FF7}" presName="linear" presStyleCnt="0">
        <dgm:presLayoutVars>
          <dgm:animLvl val="lvl"/>
          <dgm:resizeHandles val="exact"/>
        </dgm:presLayoutVars>
      </dgm:prSet>
      <dgm:spPr/>
    </dgm:pt>
    <dgm:pt modelId="{13B53C3B-B466-477B-A5BD-F8E52A3A99D4}" type="pres">
      <dgm:prSet presAssocID="{6AEF911A-B89F-4ED6-8BA4-953F0A5322C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376119-25A9-4A90-97D7-D0748CC8DCAE}" type="pres">
      <dgm:prSet presAssocID="{6AEF911A-B89F-4ED6-8BA4-953F0A5322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B0B33E-B484-47FC-8D95-3A733218F963}" type="presOf" srcId="{8FFCEC5A-2F20-495C-9A9A-7696C1404FF7}" destId="{6DFB47F7-86F2-423A-9CED-83F3CEA778D3}" srcOrd="0" destOrd="0" presId="urn:microsoft.com/office/officeart/2005/8/layout/vList2"/>
    <dgm:cxn modelId="{AF07723F-7C8E-4A9A-9539-DC32A7896F3D}" type="presOf" srcId="{6AEF911A-B89F-4ED6-8BA4-953F0A5322C6}" destId="{13B53C3B-B466-477B-A5BD-F8E52A3A99D4}" srcOrd="0" destOrd="0" presId="urn:microsoft.com/office/officeart/2005/8/layout/vList2"/>
    <dgm:cxn modelId="{2991AB69-0D00-4D77-9F06-27DCA0472E6B}" srcId="{6AEF911A-B89F-4ED6-8BA4-953F0A5322C6}" destId="{2B1BF9C7-90D3-4544-B998-E0DFBB601C45}" srcOrd="0" destOrd="0" parTransId="{9802282F-306F-49D1-942E-54D69B9A825E}" sibTransId="{45D7566E-8A48-4614-996A-07A881A927F8}"/>
    <dgm:cxn modelId="{36B51098-4FC0-4C00-8EFE-BDEC012DDBC3}" srcId="{8FFCEC5A-2F20-495C-9A9A-7696C1404FF7}" destId="{6AEF911A-B89F-4ED6-8BA4-953F0A5322C6}" srcOrd="0" destOrd="0" parTransId="{B9EA6661-D0CC-488D-B066-67755EF870FB}" sibTransId="{F2F746FA-B0FB-425C-9CCB-7509767BAA4C}"/>
    <dgm:cxn modelId="{A0C5E3A1-B9F5-4F4D-AA75-C1B138EDB872}" type="presOf" srcId="{2B1BF9C7-90D3-4544-B998-E0DFBB601C45}" destId="{E0376119-25A9-4A90-97D7-D0748CC8DCAE}" srcOrd="0" destOrd="0" presId="urn:microsoft.com/office/officeart/2005/8/layout/vList2"/>
    <dgm:cxn modelId="{A3809B11-EBB7-49E2-BB8A-0051F28972DA}" type="presParOf" srcId="{6DFB47F7-86F2-423A-9CED-83F3CEA778D3}" destId="{13B53C3B-B466-477B-A5BD-F8E52A3A99D4}" srcOrd="0" destOrd="0" presId="urn:microsoft.com/office/officeart/2005/8/layout/vList2"/>
    <dgm:cxn modelId="{4BD70F60-1D1B-49BC-B293-B8913273AAEC}" type="presParOf" srcId="{6DFB47F7-86F2-423A-9CED-83F3CEA778D3}" destId="{E0376119-25A9-4A90-97D7-D0748CC8DC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14319-A90F-43B0-8E02-4A6BE812A990}">
      <dsp:nvSpPr>
        <dsp:cNvPr id="0" name=""/>
        <dsp:cNvSpPr/>
      </dsp:nvSpPr>
      <dsp:spPr>
        <a:xfrm>
          <a:off x="0" y="18420"/>
          <a:ext cx="5277337" cy="635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/>
            <a:t>Machine Pitch</a:t>
          </a:r>
          <a:endParaRPr lang="en-US" sz="3200" kern="1200" dirty="0"/>
        </a:p>
      </dsp:txBody>
      <dsp:txXfrm>
        <a:off x="31013" y="49433"/>
        <a:ext cx="5215311" cy="573279"/>
      </dsp:txXfrm>
    </dsp:sp>
    <dsp:sp modelId="{057085E5-1DF4-4495-BDA7-697DE9FB47AF}">
      <dsp:nvSpPr>
        <dsp:cNvPr id="0" name=""/>
        <dsp:cNvSpPr/>
      </dsp:nvSpPr>
      <dsp:spPr>
        <a:xfrm>
          <a:off x="0" y="653726"/>
          <a:ext cx="5277337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10 Games Schedule – 8 Games Guaranteed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Drop-dead end date July 1</a:t>
          </a:r>
          <a:r>
            <a:rPr lang="en-US" sz="2000" kern="1200" baseline="30000" dirty="0"/>
            <a:t>st</a:t>
          </a:r>
          <a:r>
            <a:rPr lang="en-US" sz="2000" kern="1200" dirty="0"/>
            <a:t> </a:t>
          </a:r>
          <a:r>
            <a:rPr lang="en-US" sz="1800" kern="1200" dirty="0"/>
            <a:t>(assuming 8 games have been played)</a:t>
          </a:r>
          <a:endParaRPr lang="en-US" sz="2000" kern="1200" dirty="0"/>
        </a:p>
      </dsp:txBody>
      <dsp:txXfrm>
        <a:off x="0" y="653726"/>
        <a:ext cx="5277337" cy="941850"/>
      </dsp:txXfrm>
    </dsp:sp>
    <dsp:sp modelId="{1E7F251A-EA8A-4F45-93F8-8925F3E009CB}">
      <dsp:nvSpPr>
        <dsp:cNvPr id="0" name=""/>
        <dsp:cNvSpPr/>
      </dsp:nvSpPr>
      <dsp:spPr>
        <a:xfrm>
          <a:off x="0" y="1595576"/>
          <a:ext cx="5277337" cy="548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latin typeface="Calibri"/>
            </a:rPr>
            <a:t>9UB &amp; 10US</a:t>
          </a:r>
          <a:r>
            <a:rPr lang="en-US" sz="3200" u="sng" kern="1200" dirty="0"/>
            <a:t> and Up</a:t>
          </a:r>
          <a:endParaRPr lang="en-US" sz="3200" kern="1200" dirty="0"/>
        </a:p>
      </dsp:txBody>
      <dsp:txXfrm>
        <a:off x="26796" y="1622372"/>
        <a:ext cx="5223745" cy="495321"/>
      </dsp:txXfrm>
    </dsp:sp>
    <dsp:sp modelId="{A7D06282-54A9-4C3D-9BE4-2B71FF6B4D76}">
      <dsp:nvSpPr>
        <dsp:cNvPr id="0" name=""/>
        <dsp:cNvSpPr/>
      </dsp:nvSpPr>
      <dsp:spPr>
        <a:xfrm>
          <a:off x="0" y="2144489"/>
          <a:ext cx="5277337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12 Game Schedule – 10 Guaranteed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Drop-dead end date July 15</a:t>
          </a:r>
          <a:r>
            <a:rPr lang="en-US" sz="2000" kern="1200" baseline="30000" dirty="0"/>
            <a:t>th</a:t>
          </a:r>
          <a:r>
            <a:rPr lang="en-US" sz="2000" kern="1200" dirty="0"/>
            <a:t> </a:t>
          </a:r>
          <a:r>
            <a:rPr lang="en-US" sz="1800" kern="1200" dirty="0"/>
            <a:t>(assuming 10 games have been played)</a:t>
          </a:r>
          <a:endParaRPr lang="en-US" sz="2000" kern="1200" dirty="0"/>
        </a:p>
      </dsp:txBody>
      <dsp:txXfrm>
        <a:off x="0" y="2144489"/>
        <a:ext cx="5277337" cy="941850"/>
      </dsp:txXfrm>
    </dsp:sp>
    <dsp:sp modelId="{E328B51A-AE44-41CF-8E46-87AC5FE9BB30}">
      <dsp:nvSpPr>
        <dsp:cNvPr id="0" name=""/>
        <dsp:cNvSpPr/>
      </dsp:nvSpPr>
      <dsp:spPr>
        <a:xfrm>
          <a:off x="0" y="3086339"/>
          <a:ext cx="5277337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Games will be played weeknights with a start time of </a:t>
          </a:r>
          <a:r>
            <a:rPr lang="en-US" sz="2400" kern="1200" dirty="0">
              <a:latin typeface="Calibri"/>
            </a:rPr>
            <a:t>5:45PM </a:t>
          </a:r>
          <a:r>
            <a:rPr lang="en-US" sz="2400" kern="1200" dirty="0"/>
            <a:t>or </a:t>
          </a:r>
          <a:r>
            <a:rPr lang="en-US" sz="2400" kern="1200" dirty="0">
              <a:latin typeface="Calibri"/>
            </a:rPr>
            <a:t>7:45PM</a:t>
          </a:r>
          <a:r>
            <a:rPr lang="en-US" sz="2400" kern="1200" dirty="0"/>
            <a:t>.</a:t>
          </a:r>
          <a:r>
            <a:rPr lang="en-US" sz="2400" kern="1200" dirty="0">
              <a:latin typeface="Calibri"/>
            </a:rPr>
            <a:t> </a:t>
          </a:r>
          <a:endParaRPr lang="en-US" sz="2400" kern="1200" dirty="0"/>
        </a:p>
      </dsp:txBody>
      <dsp:txXfrm>
        <a:off x="47519" y="3133858"/>
        <a:ext cx="5182299" cy="878402"/>
      </dsp:txXfrm>
    </dsp:sp>
    <dsp:sp modelId="{68863BBF-9C57-42DD-9F9A-744D3CA1D010}">
      <dsp:nvSpPr>
        <dsp:cNvPr id="0" name=""/>
        <dsp:cNvSpPr/>
      </dsp:nvSpPr>
      <dsp:spPr>
        <a:xfrm>
          <a:off x="0" y="4209539"/>
          <a:ext cx="5277337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Standings will be kept online.</a:t>
          </a:r>
        </a:p>
      </dsp:txBody>
      <dsp:txXfrm>
        <a:off x="47519" y="4257058"/>
        <a:ext cx="5182299" cy="878402"/>
      </dsp:txXfrm>
    </dsp:sp>
    <dsp:sp modelId="{AF5DE533-F1B4-43B5-9136-43C8CDBE671E}">
      <dsp:nvSpPr>
        <dsp:cNvPr id="0" name=""/>
        <dsp:cNvSpPr/>
      </dsp:nvSpPr>
      <dsp:spPr>
        <a:xfrm>
          <a:off x="0" y="5332739"/>
          <a:ext cx="5277337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Trophies are given to the 1</a:t>
          </a:r>
          <a:r>
            <a:rPr lang="en-US" sz="2400" kern="1200" baseline="30000" dirty="0"/>
            <a:t>st</a:t>
          </a:r>
          <a:r>
            <a:rPr lang="en-US" sz="2400" kern="1200" dirty="0"/>
            <a:t> place teams of each division.</a:t>
          </a:r>
        </a:p>
      </dsp:txBody>
      <dsp:txXfrm>
        <a:off x="47519" y="5380258"/>
        <a:ext cx="5182299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3311B-77C7-46E4-8A17-5519B48DAA5C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9A3E1-DD72-4C70-B73F-64F5077F5E6A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2E21B-5CB2-47FD-B295-AFCF979B05C0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information </a:t>
          </a:r>
        </a:p>
      </dsp:txBody>
      <dsp:txXfrm>
        <a:off x="937002" y="1903"/>
        <a:ext cx="3948200" cy="811257"/>
      </dsp:txXfrm>
    </dsp:sp>
    <dsp:sp modelId="{C8BAC8ED-6E8E-44F5-B9D9-5C69495FD2BF}">
      <dsp:nvSpPr>
        <dsp:cNvPr id="0" name=""/>
        <dsp:cNvSpPr/>
      </dsp:nvSpPr>
      <dsp:spPr>
        <a:xfrm>
          <a:off x="0" y="1205477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5A60D-0818-40BA-BFFA-2B24F172E269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77FA-19D1-460A-8DE7-4E6830683C03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Schedules by April 1</a:t>
          </a:r>
          <a:r>
            <a:rPr lang="en-US" sz="2800" kern="1200" baseline="30000" dirty="0"/>
            <a:t>st</a:t>
          </a:r>
          <a:r>
            <a:rPr lang="en-US" sz="2800" kern="1200" dirty="0"/>
            <a:t> </a:t>
          </a:r>
        </a:p>
      </dsp:txBody>
      <dsp:txXfrm>
        <a:off x="937002" y="1015975"/>
        <a:ext cx="3948200" cy="811257"/>
      </dsp:txXfrm>
    </dsp:sp>
    <dsp:sp modelId="{8F7E9026-AC6D-4FCA-B3D2-5B8BE2B0A8AA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A6B3F-A3CC-4E92-BF64-3149ADBD3D3D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D707A-DA33-44E9-B323-00C3D65A0C58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Locations/Map</a:t>
          </a:r>
        </a:p>
      </dsp:txBody>
      <dsp:txXfrm>
        <a:off x="937002" y="2030048"/>
        <a:ext cx="3948200" cy="811257"/>
      </dsp:txXfrm>
    </dsp:sp>
    <dsp:sp modelId="{B7358F4F-F9F7-4DC4-A623-50B4CAF0E6A8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70528-6BA8-442C-94AB-13AB0725ED8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F45EB-A903-41CA-8914-425BE61B4689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Rule book</a:t>
          </a:r>
        </a:p>
      </dsp:txBody>
      <dsp:txXfrm>
        <a:off x="937002" y="3044120"/>
        <a:ext cx="3948200" cy="811257"/>
      </dsp:txXfrm>
    </dsp:sp>
    <dsp:sp modelId="{53016F20-9791-4AE5-AA5C-5F4B46D79A53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EBE81-84BB-49D7-B7F6-579936488D1F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9356B-2C2D-463C-8A92-7C9BB46858A9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Standings</a:t>
          </a:r>
        </a:p>
      </dsp:txBody>
      <dsp:txXfrm>
        <a:off x="937002" y="4058192"/>
        <a:ext cx="3948200" cy="811257"/>
      </dsp:txXfrm>
    </dsp:sp>
    <dsp:sp modelId="{F36BDF57-230B-4332-8209-8DF9D752C7DA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A4D09-085E-4A26-B787-20897A393B24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1B15F-F93C-4400-BD21-C0DEA2703AB3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Rainout information</a:t>
          </a:r>
        </a:p>
      </dsp:txBody>
      <dsp:txXfrm>
        <a:off x="937002" y="5072264"/>
        <a:ext cx="3948200" cy="811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85CD0-EC87-4542-AE4A-3F59C5B1F7C3}">
      <dsp:nvSpPr>
        <dsp:cNvPr id="0" name=""/>
        <dsp:cNvSpPr/>
      </dsp:nvSpPr>
      <dsp:spPr>
        <a:xfrm>
          <a:off x="0" y="2278"/>
          <a:ext cx="78867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B34D4C-807A-4B60-B8F0-3B876E1611D1}">
      <dsp:nvSpPr>
        <dsp:cNvPr id="0" name=""/>
        <dsp:cNvSpPr/>
      </dsp:nvSpPr>
      <dsp:spPr>
        <a:xfrm>
          <a:off x="0" y="2278"/>
          <a:ext cx="7886700" cy="77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Communicate with your parents by </a:t>
          </a:r>
          <a:r>
            <a:rPr lang="en-US" sz="2400" kern="1200" dirty="0">
              <a:latin typeface="Calibri"/>
            </a:rPr>
            <a:t>Wednesday giving</a:t>
          </a:r>
          <a:r>
            <a:rPr lang="en-US" sz="2400" kern="1200" dirty="0"/>
            <a:t> them important info practice/schedules</a:t>
          </a:r>
        </a:p>
      </dsp:txBody>
      <dsp:txXfrm>
        <a:off x="0" y="2278"/>
        <a:ext cx="7886700" cy="777115"/>
      </dsp:txXfrm>
    </dsp:sp>
    <dsp:sp modelId="{C75953D2-0C13-41FF-8A1D-181E346F3487}">
      <dsp:nvSpPr>
        <dsp:cNvPr id="0" name=""/>
        <dsp:cNvSpPr/>
      </dsp:nvSpPr>
      <dsp:spPr>
        <a:xfrm>
          <a:off x="0" y="779394"/>
          <a:ext cx="78867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E8BA4F-19B8-46D7-B210-00C92EDB3C16}">
      <dsp:nvSpPr>
        <dsp:cNvPr id="0" name=""/>
        <dsp:cNvSpPr/>
      </dsp:nvSpPr>
      <dsp:spPr>
        <a:xfrm>
          <a:off x="0" y="779394"/>
          <a:ext cx="7886700" cy="77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Equal playing time for all involved</a:t>
          </a:r>
        </a:p>
      </dsp:txBody>
      <dsp:txXfrm>
        <a:off x="0" y="779394"/>
        <a:ext cx="7886700" cy="777115"/>
      </dsp:txXfrm>
    </dsp:sp>
    <dsp:sp modelId="{28EC3BBB-1524-4183-8E20-0749C8A531B9}">
      <dsp:nvSpPr>
        <dsp:cNvPr id="0" name=""/>
        <dsp:cNvSpPr/>
      </dsp:nvSpPr>
      <dsp:spPr>
        <a:xfrm>
          <a:off x="0" y="1556509"/>
          <a:ext cx="78867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5B7CC4-8585-4BE2-986B-436B6B7981BE}">
      <dsp:nvSpPr>
        <dsp:cNvPr id="0" name=""/>
        <dsp:cNvSpPr/>
      </dsp:nvSpPr>
      <dsp:spPr>
        <a:xfrm>
          <a:off x="0" y="1556509"/>
          <a:ext cx="7886700" cy="77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realistic expectation. Be positive</a:t>
          </a:r>
        </a:p>
      </dsp:txBody>
      <dsp:txXfrm>
        <a:off x="0" y="1556509"/>
        <a:ext cx="7886700" cy="777115"/>
      </dsp:txXfrm>
    </dsp:sp>
    <dsp:sp modelId="{E48AEE82-1288-40A7-BE2B-9C6A68B7C60C}">
      <dsp:nvSpPr>
        <dsp:cNvPr id="0" name=""/>
        <dsp:cNvSpPr/>
      </dsp:nvSpPr>
      <dsp:spPr>
        <a:xfrm>
          <a:off x="0" y="2333625"/>
          <a:ext cx="78867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7475F8-4691-40D7-844D-4206595E35D7}">
      <dsp:nvSpPr>
        <dsp:cNvPr id="0" name=""/>
        <dsp:cNvSpPr/>
      </dsp:nvSpPr>
      <dsp:spPr>
        <a:xfrm>
          <a:off x="0" y="2333625"/>
          <a:ext cx="7886700" cy="77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Stress Parental Support</a:t>
          </a:r>
        </a:p>
      </dsp:txBody>
      <dsp:txXfrm>
        <a:off x="0" y="2333625"/>
        <a:ext cx="7886700" cy="777115"/>
      </dsp:txXfrm>
    </dsp:sp>
    <dsp:sp modelId="{F52CFC81-F4DC-4D85-B49F-8CAADDF89844}">
      <dsp:nvSpPr>
        <dsp:cNvPr id="0" name=""/>
        <dsp:cNvSpPr/>
      </dsp:nvSpPr>
      <dsp:spPr>
        <a:xfrm>
          <a:off x="0" y="3110740"/>
          <a:ext cx="78867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0DF65-6B52-4134-A0E8-BE70AEE33623}">
      <dsp:nvSpPr>
        <dsp:cNvPr id="0" name=""/>
        <dsp:cNvSpPr/>
      </dsp:nvSpPr>
      <dsp:spPr>
        <a:xfrm>
          <a:off x="0" y="3110740"/>
          <a:ext cx="7886700" cy="77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 clear on your expectations of conduct</a:t>
          </a:r>
        </a:p>
      </dsp:txBody>
      <dsp:txXfrm>
        <a:off x="0" y="3110740"/>
        <a:ext cx="7886700" cy="777115"/>
      </dsp:txXfrm>
    </dsp:sp>
    <dsp:sp modelId="{89EEB182-D92B-4697-916D-D81136D81A96}">
      <dsp:nvSpPr>
        <dsp:cNvPr id="0" name=""/>
        <dsp:cNvSpPr/>
      </dsp:nvSpPr>
      <dsp:spPr>
        <a:xfrm>
          <a:off x="0" y="3887855"/>
          <a:ext cx="78867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0EFD8-5F9C-4629-BF32-71206501C9FA}">
      <dsp:nvSpPr>
        <dsp:cNvPr id="0" name=""/>
        <dsp:cNvSpPr/>
      </dsp:nvSpPr>
      <dsp:spPr>
        <a:xfrm>
          <a:off x="0" y="3887855"/>
          <a:ext cx="7886700" cy="77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887855"/>
        <a:ext cx="7886700" cy="77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3C3B-B466-477B-A5BD-F8E52A3A99D4}">
      <dsp:nvSpPr>
        <dsp:cNvPr id="0" name=""/>
        <dsp:cNvSpPr/>
      </dsp:nvSpPr>
      <dsp:spPr>
        <a:xfrm>
          <a:off x="0" y="2802741"/>
          <a:ext cx="5184568" cy="1432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Best way to contact me is by email</a:t>
          </a:r>
        </a:p>
      </dsp:txBody>
      <dsp:txXfrm>
        <a:off x="69908" y="2872649"/>
        <a:ext cx="5044752" cy="1292264"/>
      </dsp:txXfrm>
    </dsp:sp>
    <dsp:sp modelId="{E0376119-25A9-4A90-97D7-D0748CC8DCAE}">
      <dsp:nvSpPr>
        <dsp:cNvPr id="0" name=""/>
        <dsp:cNvSpPr/>
      </dsp:nvSpPr>
      <dsp:spPr>
        <a:xfrm>
          <a:off x="0" y="4234821"/>
          <a:ext cx="5184568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hlinkClick xmlns:r="http://schemas.openxmlformats.org/officeDocument/2006/relationships" r:id="rId1"/>
            </a:rPr>
            <a:t>nichole@dardenneprairie.org</a:t>
          </a:r>
          <a:r>
            <a:rPr lang="en-US" sz="2800" kern="1200" dirty="0">
              <a:latin typeface="Calibri"/>
            </a:rPr>
            <a:t> </a:t>
          </a:r>
          <a:endParaRPr lang="en-US" sz="2800" kern="1200" dirty="0"/>
        </a:p>
      </dsp:txBody>
      <dsp:txXfrm>
        <a:off x="0" y="4234821"/>
        <a:ext cx="5184568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E172-504C-4620-A679-7ED99A6731C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B9C0A-BDC4-4341-B65C-0007FE56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AF60-421C-4EAF-926E-E075A632BFC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6D642-4ED5-4537-B788-9D93D63A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4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  <a:latin typeface="Corbel"/>
              </a:rPr>
              <a:pPr/>
              <a:t>8</a:t>
            </a:fld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3011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  <a:latin typeface="Corbel"/>
              </a:rPr>
              <a:pPr/>
              <a:t>9</a:t>
            </a:fld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52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  <a:latin typeface="Corbel"/>
              </a:rPr>
              <a:pPr/>
              <a:t>11</a:t>
            </a:fld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3582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6D642-4ED5-4537-B788-9D93D63A07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6D642-4ED5-4537-B788-9D93D63A07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4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6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9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2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3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3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3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74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96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31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99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7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41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3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71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84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7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82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85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2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30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60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55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7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DDB6-9E6A-4E44-BB1B-A57D786783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544F-ACCD-4F25-8BFD-A413D51B1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9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02B5CF-5092-45FE-BACE-B1EC15710E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FD8890-C3BF-4CD8-A088-42945F8F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rainoutlin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-0zOv5sukY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5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3224" y="2618559"/>
            <a:ext cx="4414708" cy="164927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New Horizons Youth Baseball League (NHYBL) </a:t>
            </a:r>
            <a:endParaRPr lang="en-US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drawing of a cartoon character&#10;&#10;Description generated with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03" y="1408343"/>
            <a:ext cx="4252114" cy="416763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0" name="Group 19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97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CA1E0-3B80-468D-8335-2EC28487A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</a:rPr>
              <a:t>Game Day</a:t>
            </a:r>
          </a:p>
        </p:txBody>
      </p:sp>
    </p:spTree>
    <p:extLst>
      <p:ext uri="{BB962C8B-B14F-4D97-AF65-F5344CB8AC3E}">
        <p14:creationId xmlns:p14="http://schemas.microsoft.com/office/powerpoint/2010/main" val="336099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/>
              <a:t>Game Day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Plan your lineup and positions ahead of time</a:t>
            </a:r>
          </a:p>
          <a:p>
            <a:pPr>
              <a:lnSpc>
                <a:spcPct val="90000"/>
              </a:lnSpc>
            </a:pPr>
            <a:r>
              <a:rPr lang="en-US" sz="1900"/>
              <a:t>Play kids in different positions and batting order</a:t>
            </a:r>
          </a:p>
          <a:p>
            <a:pPr>
              <a:lnSpc>
                <a:spcPct val="90000"/>
              </a:lnSpc>
            </a:pPr>
            <a:r>
              <a:rPr lang="en-US" sz="1900"/>
              <a:t>Hold players accountable (uniform, equipment, where to go)</a:t>
            </a:r>
          </a:p>
          <a:p>
            <a:pPr>
              <a:lnSpc>
                <a:spcPct val="90000"/>
              </a:lnSpc>
            </a:pPr>
            <a:r>
              <a:rPr lang="en-US" sz="1900"/>
              <a:t>Provide lineup and positions to assistant coaches</a:t>
            </a:r>
          </a:p>
          <a:p>
            <a:pPr>
              <a:lnSpc>
                <a:spcPct val="90000"/>
              </a:lnSpc>
            </a:pPr>
            <a:r>
              <a:rPr lang="en-US" sz="1900"/>
              <a:t>Run an organized mini-practice before games</a:t>
            </a:r>
          </a:p>
          <a:p>
            <a:pPr>
              <a:lnSpc>
                <a:spcPct val="90000"/>
              </a:lnSpc>
            </a:pPr>
            <a:r>
              <a:rPr lang="en-US" sz="1900"/>
              <a:t>Effort and sportsmanship is everything</a:t>
            </a:r>
          </a:p>
          <a:p>
            <a:pPr>
              <a:lnSpc>
                <a:spcPct val="90000"/>
              </a:lnSpc>
            </a:pPr>
            <a:r>
              <a:rPr lang="en-US" sz="1900"/>
              <a:t>Be a positive example for your players</a:t>
            </a:r>
          </a:p>
          <a:p>
            <a:pPr>
              <a:lnSpc>
                <a:spcPct val="90000"/>
              </a:lnSpc>
            </a:pPr>
            <a:r>
              <a:rPr lang="en-US" sz="1900"/>
              <a:t>Post-game talk – Less than 2 minutes!</a:t>
            </a:r>
          </a:p>
          <a:p>
            <a:pPr>
              <a:lnSpc>
                <a:spcPct val="90000"/>
              </a:lnSpc>
            </a:pPr>
            <a:endParaRPr lang="en-US" sz="1900"/>
          </a:p>
          <a:p>
            <a:pPr>
              <a:lnSpc>
                <a:spcPct val="9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72404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League Overview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46ABE4-6D79-417E-AC8B-F0AADF8C2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195183"/>
              </p:ext>
            </p:extLst>
          </p:nvPr>
        </p:nvGraphicFramePr>
        <p:xfrm>
          <a:off x="3551961" y="301101"/>
          <a:ext cx="5277337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19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6B487-EE02-4ECC-ABB9-B6090CE2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Start Time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C6DF-1D76-4948-9DC0-42CAC100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228600"/>
            <a:ext cx="4572000" cy="6477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0000"/>
                </a:solidFill>
              </a:rPr>
              <a:t>When umpires call for “ground rules” coaches’ need to go straight to home plate. The clock will start at the completion of ground rules.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League Overview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3762" y="2590800"/>
            <a:ext cx="7625818" cy="3962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4000" b="1" i="1" u="sng" dirty="0">
                <a:solidFill>
                  <a:srgbClr val="000000"/>
                </a:solidFill>
              </a:rPr>
              <a:t>Baseball </a:t>
            </a:r>
            <a:r>
              <a:rPr lang="en-US" sz="4000" dirty="0">
                <a:solidFill>
                  <a:srgbClr val="000000"/>
                </a:solidFill>
              </a:rPr>
              <a:t>special rules begin on page 28</a:t>
            </a:r>
            <a:endParaRPr lang="en-US" sz="4000" dirty="0">
              <a:solidFill>
                <a:srgbClr val="000000"/>
              </a:solidFill>
              <a:cs typeface="Calibri"/>
            </a:endParaRPr>
          </a:p>
          <a:p>
            <a:r>
              <a:rPr lang="en-US" sz="4000" b="1" i="1" u="sng" dirty="0">
                <a:solidFill>
                  <a:srgbClr val="000000"/>
                </a:solidFill>
              </a:rPr>
              <a:t>Softball </a:t>
            </a:r>
            <a:r>
              <a:rPr lang="en-US" sz="4000" dirty="0">
                <a:solidFill>
                  <a:srgbClr val="000000"/>
                </a:solidFill>
              </a:rPr>
              <a:t>special rules begin on page 36</a:t>
            </a:r>
            <a:endParaRPr lang="en-US" sz="4000" dirty="0">
              <a:solidFill>
                <a:srgbClr val="000000"/>
              </a:solidFill>
              <a:cs typeface="Calibri"/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Uniforms must have a 6” number on the back</a:t>
            </a:r>
          </a:p>
          <a:p>
            <a:r>
              <a:rPr lang="en-US" sz="4000" dirty="0">
                <a:solidFill>
                  <a:srgbClr val="000000"/>
                </a:solidFill>
              </a:rPr>
              <a:t>Please note the cheat sheet on back page of rule book</a:t>
            </a:r>
          </a:p>
        </p:txBody>
      </p:sp>
    </p:spTree>
    <p:extLst>
      <p:ext uri="{BB962C8B-B14F-4D97-AF65-F5344CB8AC3E}">
        <p14:creationId xmlns:p14="http://schemas.microsoft.com/office/powerpoint/2010/main" val="228700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6BE4CF-AE9F-4E5A-9081-057CDC4B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 b="1" u="sng" dirty="0">
                <a:solidFill>
                  <a:srgbClr val="FFFFFF"/>
                </a:solidFill>
              </a:rPr>
              <a:t>MP: Game Format/Common Issues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2A9F5E-F444-464B-BF7D-43086166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590800"/>
            <a:ext cx="8382000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</a:rPr>
              <a:t>By Rule, as soon as the ball enters the infield baseline &amp; under control the base runner cannot advance to the next base.  If he/she isn’t halfway to the next base send the back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</a:rPr>
              <a:t>Defensive player lining up in the baseline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</a:rPr>
              <a:t>Players get 6 pitches or 3 swinging strikes.  If the 6</a:t>
            </a:r>
            <a:r>
              <a:rPr lang="en-US" sz="2600" baseline="30000" dirty="0">
                <a:solidFill>
                  <a:srgbClr val="000000"/>
                </a:solidFill>
              </a:rPr>
              <a:t>th</a:t>
            </a:r>
            <a:r>
              <a:rPr lang="en-US" sz="2600" dirty="0">
                <a:solidFill>
                  <a:srgbClr val="000000"/>
                </a:solidFill>
              </a:rPr>
              <a:t> pitch is not swung at or hit the batter is out.  The batter cannot end an at-bat on a foul ball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</a:rPr>
              <a:t>Split field in half during warm-ups please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15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FFFF"/>
                </a:solidFill>
              </a:rPr>
              <a:t>9UB/10US &amp; Up: Game Format/Common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514600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Pre-game warm up.  Please share the field by splitting it in half from home plate to center field.  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Stay on your dugout half of the field and no pitching from the mound.</a:t>
            </a:r>
            <a:endParaRPr lang="en-US" sz="3600" dirty="0">
              <a:solidFill>
                <a:srgbClr val="000000"/>
              </a:solidFill>
              <a:cs typeface="Calibri"/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Note the bat rules: Page 26</a:t>
            </a:r>
          </a:p>
        </p:txBody>
      </p:sp>
    </p:spTree>
    <p:extLst>
      <p:ext uri="{BB962C8B-B14F-4D97-AF65-F5344CB8AC3E}">
        <p14:creationId xmlns:p14="http://schemas.microsoft.com/office/powerpoint/2010/main" val="380039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Umpires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514600"/>
            <a:ext cx="8496301" cy="4114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Umpires will provide game balls.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umpire calls “ground rules” coaches need to go straight to home plate.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Expect to see more leniencies with strike zone and form in 9U &amp; 10U league.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Bad calls will happen, please treat all umpires with respect</a:t>
            </a:r>
          </a:p>
        </p:txBody>
      </p:sp>
    </p:spTree>
    <p:extLst>
      <p:ext uri="{BB962C8B-B14F-4D97-AF65-F5344CB8AC3E}">
        <p14:creationId xmlns:p14="http://schemas.microsoft.com/office/powerpoint/2010/main" val="348891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Umpires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590800"/>
            <a:ext cx="8610371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They WILL make mistakes STAY CALM</a:t>
            </a:r>
          </a:p>
          <a:p>
            <a:r>
              <a:rPr lang="en-US" dirty="0">
                <a:solidFill>
                  <a:srgbClr val="000000"/>
                </a:solidFill>
              </a:rPr>
              <a:t>They may not know all the rules for all ages</a:t>
            </a:r>
          </a:p>
          <a:p>
            <a:r>
              <a:rPr lang="en-US" dirty="0">
                <a:solidFill>
                  <a:srgbClr val="000000"/>
                </a:solidFill>
              </a:rPr>
              <a:t>Issues arise request the UIC</a:t>
            </a:r>
          </a:p>
          <a:p>
            <a:r>
              <a:rPr lang="en-US" dirty="0">
                <a:solidFill>
                  <a:srgbClr val="000000"/>
                </a:solidFill>
              </a:rPr>
              <a:t>Don’t call UIC for a judgment call</a:t>
            </a:r>
          </a:p>
          <a:p>
            <a:r>
              <a:rPr lang="en-US" dirty="0">
                <a:solidFill>
                  <a:srgbClr val="000000"/>
                </a:solidFill>
              </a:rPr>
              <a:t>Let me know via email if an umpire didn’t know a rule or need extras attention due to CONSISTENTLY missed judgment calls</a:t>
            </a:r>
          </a:p>
          <a:p>
            <a:r>
              <a:rPr lang="en-US" dirty="0">
                <a:solidFill>
                  <a:srgbClr val="000000"/>
                </a:solidFill>
              </a:rPr>
              <a:t>They are learning just as the players 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D6DE-5A8D-4556-9A67-9DCA5162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5091762"/>
            <a:ext cx="587564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6000" b="1"/>
              <a:t>Questions?</a:t>
            </a:r>
          </a:p>
        </p:txBody>
      </p:sp>
      <p:pic>
        <p:nvPicPr>
          <p:cNvPr id="27" name="Content Placeholder 4" descr="A picture containing person, boy, outdoor, child&#10;&#10;Description generated with very high confidence">
            <a:extLst>
              <a:ext uri="{FF2B5EF4-FFF2-40B4-BE49-F238E27FC236}">
                <a16:creationId xmlns:a16="http://schemas.microsoft.com/office/drawing/2014/main" id="{736543B7-2649-493A-AE35-39B658354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7" r="15303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12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Member Associations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245B413-5524-4B5F-999C-6776010F0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108610"/>
            <a:ext cx="2708262" cy="2749505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234" y="2944460"/>
            <a:ext cx="4651713" cy="2866318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Dardenne Prairie Parks and Recreation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6681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QuickScores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7E018A6-A3C0-4FB5-B85E-AF87F17C8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66836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49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Dardenne Prairie Specifics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32813BD-D5E2-4B7A-8262-32E69FC38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824611"/>
              </p:ext>
            </p:extLst>
          </p:nvPr>
        </p:nvGraphicFramePr>
        <p:xfrm>
          <a:off x="628650" y="1825625"/>
          <a:ext cx="78867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Umpire In Chief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14600"/>
            <a:ext cx="8229600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Our UIC is </a:t>
            </a:r>
            <a:r>
              <a:rPr lang="en-US" sz="2800" dirty="0">
                <a:solidFill>
                  <a:srgbClr val="000000"/>
                </a:solidFill>
              </a:rPr>
              <a:t>Steve Waller (Dardenne Prairie)</a:t>
            </a:r>
            <a:endParaRPr lang="en-US" sz="2800" dirty="0">
              <a:solidFill>
                <a:srgbClr val="000000"/>
              </a:solidFill>
              <a:cs typeface="Calibri"/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He or one of his colleagues will be there every night to supervise umpires and will help when needed. 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Our expectation is coaches, players, &amp; parents always treat UIC’s and umpires with respect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Feel free to contact us with rule questions or umpire concerns</a:t>
            </a:r>
          </a:p>
        </p:txBody>
      </p:sp>
    </p:spTree>
    <p:extLst>
      <p:ext uri="{BB962C8B-B14F-4D97-AF65-F5344CB8AC3E}">
        <p14:creationId xmlns:p14="http://schemas.microsoft.com/office/powerpoint/2010/main" val="356853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Inclement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All info can be found at Rainout Line</a:t>
            </a:r>
          </a:p>
          <a:p>
            <a:r>
              <a:rPr lang="en-US" sz="2800" dirty="0"/>
              <a:t>Website: </a:t>
            </a:r>
            <a:r>
              <a:rPr lang="en-US" sz="2800" dirty="0">
                <a:hlinkClick r:id="rId2"/>
              </a:rPr>
              <a:t>www.rainoutline.com</a:t>
            </a:r>
            <a:endParaRPr lang="en-US" sz="2800" dirty="0"/>
          </a:p>
          <a:p>
            <a:r>
              <a:rPr lang="en-US" sz="2800" dirty="0"/>
              <a:t>Phone: 636-202-2002</a:t>
            </a:r>
          </a:p>
          <a:p>
            <a:r>
              <a:rPr lang="en-US" sz="2800" dirty="0"/>
              <a:t>Will be updated at 4:00 pm</a:t>
            </a:r>
          </a:p>
          <a:p>
            <a:r>
              <a:rPr lang="en-US" sz="2800" dirty="0"/>
              <a:t>Red – Canceled</a:t>
            </a:r>
          </a:p>
          <a:p>
            <a:r>
              <a:rPr lang="en-US" sz="2800" dirty="0"/>
              <a:t>Yellow – Typically, working on the fields in hopes of getting them playable</a:t>
            </a:r>
          </a:p>
          <a:p>
            <a:r>
              <a:rPr lang="en-US" sz="2800" dirty="0"/>
              <a:t>Green – We’ll play!</a:t>
            </a:r>
          </a:p>
          <a:p>
            <a:r>
              <a:rPr lang="en-US" sz="2800" dirty="0"/>
              <a:t>Check Quick Scores for updates at other parks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304762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DEAF-5075-4EEE-831F-0A4A0CA5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Quickscores App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859202-FEAD-4708-B52C-C0027C5A2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670549"/>
            <a:ext cx="2014279" cy="358094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714DDD-FEAB-4D57-979B-4D799C659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49" y="722618"/>
            <a:ext cx="2014279" cy="35809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CC9ED5-E0E6-4B93-949A-96CF33F6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85" y="702488"/>
            <a:ext cx="1978346" cy="351705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6FC3A2-5195-4DBF-8CA9-B22A257C7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50" y="702488"/>
            <a:ext cx="2014280" cy="358094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AFF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C6093-D31D-4C93-834C-7C1E35A1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  <a:cs typeface="Calibri"/>
              </a:rPr>
              <a:t>Contacting Parks &amp; Recreation</a:t>
            </a: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F141CE7-0071-4C40-8EE0-6963ED081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243196"/>
              </p:ext>
            </p:extLst>
          </p:nvPr>
        </p:nvGraphicFramePr>
        <p:xfrm>
          <a:off x="3461303" y="-296459"/>
          <a:ext cx="5184568" cy="763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21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CE0A-C929-430B-AB69-CDCB29C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43FC-08CD-491D-BCD2-4E699E1C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PG. 21 / </a:t>
            </a:r>
            <a:r>
              <a:rPr lang="en-US" dirty="0">
                <a:ea typeface="+mn-lt"/>
                <a:cs typeface="+mn-lt"/>
              </a:rPr>
              <a:t>SEC </a:t>
            </a:r>
            <a:r>
              <a:rPr lang="en-US" dirty="0">
                <a:cs typeface="Calibri"/>
              </a:rPr>
              <a:t>8 / A &amp; B</a:t>
            </a:r>
          </a:p>
          <a:p>
            <a:r>
              <a:rPr lang="en-US" dirty="0">
                <a:cs typeface="Calibri"/>
              </a:rPr>
              <a:t>PG. 22 / </a:t>
            </a:r>
            <a:r>
              <a:rPr lang="en-US" dirty="0">
                <a:ea typeface="+mn-lt"/>
                <a:cs typeface="+mn-lt"/>
              </a:rPr>
              <a:t>SEC </a:t>
            </a:r>
            <a:r>
              <a:rPr lang="en-US" dirty="0">
                <a:cs typeface="Calibri"/>
              </a:rPr>
              <a:t>8 / F</a:t>
            </a:r>
          </a:p>
          <a:p>
            <a:r>
              <a:rPr lang="en-US" dirty="0">
                <a:cs typeface="Calibri"/>
              </a:rPr>
              <a:t>PG. 23 / </a:t>
            </a:r>
            <a:r>
              <a:rPr lang="en-US" dirty="0">
                <a:ea typeface="+mn-lt"/>
                <a:cs typeface="+mn-lt"/>
              </a:rPr>
              <a:t>SEC </a:t>
            </a:r>
            <a:r>
              <a:rPr lang="en-US" dirty="0">
                <a:cs typeface="Calibri"/>
              </a:rPr>
              <a:t>8 / G</a:t>
            </a:r>
          </a:p>
          <a:p>
            <a:r>
              <a:rPr lang="en-US" dirty="0">
                <a:cs typeface="Calibri"/>
              </a:rPr>
              <a:t>PG. 25 / SEC 13 / BOTTOM OF PAGE (HEADFIRST SLIDE)</a:t>
            </a:r>
          </a:p>
          <a:p>
            <a:r>
              <a:rPr lang="en-US" dirty="0">
                <a:cs typeface="Calibri"/>
              </a:rPr>
              <a:t>9U PG. 32 / SEC 4 / H</a:t>
            </a:r>
          </a:p>
          <a:p>
            <a:r>
              <a:rPr lang="en-US" dirty="0">
                <a:cs typeface="Calibri"/>
              </a:rPr>
              <a:t>PG. 42 / (RULES: QUICK REFERENCE)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204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 descr="A drawing of a cartoon character&#10;&#10;Description generated with high confidence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5901" b="3"/>
          <a:stretch/>
        </p:blipFill>
        <p:spPr>
          <a:xfrm>
            <a:off x="-119958" y="2110687"/>
            <a:ext cx="2329758" cy="2438447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20" y="205687"/>
            <a:ext cx="7938342" cy="1699313"/>
          </a:xfrm>
        </p:spPr>
        <p:txBody>
          <a:bodyPr>
            <a:normAutofit fontScale="62500" lnSpcReduction="20000"/>
          </a:bodyPr>
          <a:lstStyle/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 algn="ctr">
              <a:buNone/>
            </a:pPr>
            <a:r>
              <a:rPr lang="en-US" sz="114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" name="Online Media 6" title="Little kid runs in slow motion during baseball game - Daily Mail">
            <a:hlinkClick r:id="" action="ppaction://media"/>
            <a:extLst>
              <a:ext uri="{FF2B5EF4-FFF2-40B4-BE49-F238E27FC236}">
                <a16:creationId xmlns:a16="http://schemas.microsoft.com/office/drawing/2014/main" id="{DC30F863-1130-4BD7-8C7D-6C642E39E5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0533" y="2514600"/>
            <a:ext cx="6908800" cy="4025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Member Associations</a:t>
            </a:r>
          </a:p>
        </p:txBody>
      </p:sp>
      <p:pic>
        <p:nvPicPr>
          <p:cNvPr id="5" name="Picture 3" descr="C:\Users\parks\Pictures\Youth Baseball &amp; Softball\LSL Baseball Man.jpg">
            <a:extLst>
              <a:ext uri="{FF2B5EF4-FFF2-40B4-BE49-F238E27FC236}">
                <a16:creationId xmlns:a16="http://schemas.microsoft.com/office/drawing/2014/main" id="{DDBAFDAD-F146-4059-9234-78784A8B1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" y="3038984"/>
            <a:ext cx="2329758" cy="2504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796" y="2944460"/>
            <a:ext cx="5131151" cy="2866318"/>
          </a:xfrm>
        </p:spPr>
        <p:txBody>
          <a:bodyPr>
            <a:normAutofit/>
          </a:bodyPr>
          <a:lstStyle/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pPr marL="0" indent="0">
              <a:buNone/>
            </a:pPr>
            <a:r>
              <a:rPr lang="en-US" sz="2100"/>
              <a:t>Lake Saint Louis Parks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332892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Member Associations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535FD0-AD97-48DD-8CF8-43A8FEB81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51"/>
          <a:stretch/>
        </p:blipFill>
        <p:spPr bwMode="auto">
          <a:xfrm>
            <a:off x="720738" y="3463590"/>
            <a:ext cx="2329758" cy="16552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796" y="2944460"/>
            <a:ext cx="5131151" cy="2866318"/>
          </a:xfrm>
        </p:spPr>
        <p:txBody>
          <a:bodyPr>
            <a:normAutofit/>
          </a:bodyPr>
          <a:lstStyle/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pPr marL="0" indent="0">
              <a:buNone/>
            </a:pPr>
            <a:r>
              <a:rPr lang="en-US" sz="2100"/>
              <a:t>New Melle Sports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285506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Member Associations</a:t>
            </a:r>
          </a:p>
        </p:txBody>
      </p:sp>
      <p:pic>
        <p:nvPicPr>
          <p:cNvPr id="5" name="Picture 2" descr="C:\Users\parks\Pictures\Youth Baseball &amp; Softball\Wentzville parks.png">
            <a:extLst>
              <a:ext uri="{FF2B5EF4-FFF2-40B4-BE49-F238E27FC236}">
                <a16:creationId xmlns:a16="http://schemas.microsoft.com/office/drawing/2014/main" id="{40FA93DA-B0AC-409C-B1C1-C260B0F8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" y="3126350"/>
            <a:ext cx="2329758" cy="23297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796" y="3699007"/>
            <a:ext cx="5131151" cy="21117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/>
          </a:p>
          <a:p>
            <a:pPr marL="0" indent="0">
              <a:buNone/>
            </a:pPr>
            <a:r>
              <a:rPr lang="en-US" sz="2100"/>
              <a:t>Wentzville Parks and Recreation</a:t>
            </a:r>
          </a:p>
          <a:p>
            <a:pPr marL="914400" lvl="2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1975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Member Associations</a:t>
            </a:r>
          </a:p>
        </p:txBody>
      </p:sp>
      <p:pic>
        <p:nvPicPr>
          <p:cNvPr id="6146" name="Picture 2" descr="C:\Users\parks\Pictures\Youth Baseball &amp; Softball\wright 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" y="3405921"/>
            <a:ext cx="2329758" cy="17706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796" y="2944460"/>
            <a:ext cx="5131151" cy="2866318"/>
          </a:xfrm>
        </p:spPr>
        <p:txBody>
          <a:bodyPr>
            <a:normAutofit/>
          </a:bodyPr>
          <a:lstStyle/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pPr marL="0" indent="0">
              <a:buNone/>
            </a:pPr>
            <a:r>
              <a:rPr lang="en-US" sz="2100"/>
              <a:t>Wright City Parks and Recreation </a:t>
            </a:r>
          </a:p>
          <a:p>
            <a:pPr marL="457200" lvl="1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84566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D5CA5F4-779A-41FD-84C3-F00D1AC8A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9" y="2595924"/>
            <a:ext cx="4559703" cy="3426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Member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979" y="2944460"/>
            <a:ext cx="3929464" cy="2866318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Flint Hill Athletic Association  </a:t>
            </a:r>
          </a:p>
          <a:p>
            <a:pPr marL="457200" lvl="1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3496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/>
              <a:t>Setting Expectations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Call your parents and introduce yourself (new coach or new players)</a:t>
            </a:r>
          </a:p>
          <a:p>
            <a:pPr>
              <a:lnSpc>
                <a:spcPct val="90000"/>
              </a:lnSpc>
            </a:pPr>
            <a:r>
              <a:rPr lang="en-US" sz="2000"/>
              <a:t>Send follow up introduction email – request acknowledgement</a:t>
            </a:r>
          </a:p>
          <a:p>
            <a:pPr>
              <a:lnSpc>
                <a:spcPct val="90000"/>
              </a:lnSpc>
            </a:pPr>
            <a:r>
              <a:rPr lang="en-US" sz="2000"/>
              <a:t>Player/parent expectations and financial commitments (in writing)</a:t>
            </a:r>
          </a:p>
          <a:p>
            <a:pPr>
              <a:lnSpc>
                <a:spcPct val="90000"/>
              </a:lnSpc>
            </a:pPr>
            <a:r>
              <a:rPr lang="en-US" sz="2000"/>
              <a:t>Consider Team Snap, Game Changer, etc. as your authoritative source</a:t>
            </a:r>
          </a:p>
          <a:p>
            <a:pPr>
              <a:lnSpc>
                <a:spcPct val="90000"/>
              </a:lnSpc>
            </a:pPr>
            <a:r>
              <a:rPr lang="en-US" sz="2000"/>
              <a:t>Demand parent involvement (i.e. practice help, scorekeeper, etc.)</a:t>
            </a:r>
          </a:p>
          <a:p>
            <a:pPr>
              <a:lnSpc>
                <a:spcPct val="90000"/>
              </a:lnSpc>
            </a:pPr>
            <a:r>
              <a:rPr lang="en-US" sz="2000"/>
              <a:t>Communicate, communicate, communicate</a:t>
            </a:r>
          </a:p>
        </p:txBody>
      </p:sp>
    </p:spTree>
    <p:extLst>
      <p:ext uri="{BB962C8B-B14F-4D97-AF65-F5344CB8AC3E}">
        <p14:creationId xmlns:p14="http://schemas.microsoft.com/office/powerpoint/2010/main" val="310248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A person standing on a baseball field&#10;&#10;Description generated with high confidence">
            <a:extLst>
              <a:ext uri="{FF2B5EF4-FFF2-40B4-BE49-F238E27FC236}">
                <a16:creationId xmlns:a16="http://schemas.microsoft.com/office/drawing/2014/main" id="{C5C7F834-0B51-406E-A86A-84F15295DA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2" r="6142" b="100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ADD411-0F7D-4A5C-A267-E60718D0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81" y="762000"/>
            <a:ext cx="3046982" cy="376645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Baseball practices don’t have to be boring!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36798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1228</Words>
  <Application>Microsoft Office PowerPoint</Application>
  <PresentationFormat>On-screen Show (4:3)</PresentationFormat>
  <Paragraphs>149</Paragraphs>
  <Slides>27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16_Office Theme</vt:lpstr>
      <vt:lpstr>Organic</vt:lpstr>
      <vt:lpstr>PowerPoint Presentation</vt:lpstr>
      <vt:lpstr>Member Associations</vt:lpstr>
      <vt:lpstr>Member Associations</vt:lpstr>
      <vt:lpstr>Member Associations</vt:lpstr>
      <vt:lpstr>Member Associations</vt:lpstr>
      <vt:lpstr>Member Associations</vt:lpstr>
      <vt:lpstr>Member Associations</vt:lpstr>
      <vt:lpstr>Setting Expectations</vt:lpstr>
      <vt:lpstr>PowerPoint Presentation</vt:lpstr>
      <vt:lpstr>Game Day</vt:lpstr>
      <vt:lpstr>Game Day</vt:lpstr>
      <vt:lpstr>League Overview</vt:lpstr>
      <vt:lpstr>Start Time</vt:lpstr>
      <vt:lpstr>League Overview </vt:lpstr>
      <vt:lpstr>MP: Game Format/Common Issues</vt:lpstr>
      <vt:lpstr>9UB/10US &amp; Up: Game Format/Common Issues</vt:lpstr>
      <vt:lpstr>Umpires</vt:lpstr>
      <vt:lpstr>Umpires</vt:lpstr>
      <vt:lpstr>Questions?</vt:lpstr>
      <vt:lpstr>QuickScores</vt:lpstr>
      <vt:lpstr>Dardenne Prairie Specifics</vt:lpstr>
      <vt:lpstr>Umpire In Chief</vt:lpstr>
      <vt:lpstr>Inclement Weather</vt:lpstr>
      <vt:lpstr>Quickscores App</vt:lpstr>
      <vt:lpstr>Contacting Parks &amp; Recreation</vt:lpstr>
      <vt:lpstr>Items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Dewinters</dc:creator>
  <cp:lastModifiedBy>Mathew DeWinters</cp:lastModifiedBy>
  <cp:revision>133</cp:revision>
  <dcterms:created xsi:type="dcterms:W3CDTF">2020-03-03T19:54:16Z</dcterms:created>
  <dcterms:modified xsi:type="dcterms:W3CDTF">2023-02-22T13:26:09Z</dcterms:modified>
</cp:coreProperties>
</file>